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0"/>
  </p:notesMasterIdLst>
  <p:sldIdLst>
    <p:sldId id="256" r:id="rId2"/>
    <p:sldId id="257" r:id="rId3"/>
    <p:sldId id="261" r:id="rId4"/>
    <p:sldId id="262" r:id="rId5"/>
    <p:sldId id="258" r:id="rId6"/>
    <p:sldId id="259" r:id="rId7"/>
    <p:sldId id="260" r:id="rId8"/>
    <p:sldId id="263" r:id="rId9"/>
    <p:sldId id="264" r:id="rId10"/>
    <p:sldId id="265" r:id="rId11"/>
    <p:sldId id="266" r:id="rId12"/>
    <p:sldId id="267" r:id="rId13"/>
    <p:sldId id="268" r:id="rId14"/>
    <p:sldId id="271" r:id="rId15"/>
    <p:sldId id="270" r:id="rId16"/>
    <p:sldId id="272" r:id="rId17"/>
    <p:sldId id="273" r:id="rId18"/>
    <p:sldId id="27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120" d="100"/>
          <a:sy n="120" d="100"/>
        </p:scale>
        <p:origin x="120" y="3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an Saude" userId="4a8749d2-bd51-46a6-b565-b71ad36ed824" providerId="ADAL" clId="{7683253C-6CBF-492D-812B-6A34EAC2B812}"/>
    <pc:docChg chg="undo custSel addSld delSld modSld sldOrd">
      <pc:chgData name="Christian Saude" userId="4a8749d2-bd51-46a6-b565-b71ad36ed824" providerId="ADAL" clId="{7683253C-6CBF-492D-812B-6A34EAC2B812}" dt="2026-07-03T10:39:25.349" v="1119" actId="20577"/>
      <pc:docMkLst>
        <pc:docMk/>
      </pc:docMkLst>
      <pc:sldChg chg="modSp mod">
        <pc:chgData name="Christian Saude" userId="4a8749d2-bd51-46a6-b565-b71ad36ed824" providerId="ADAL" clId="{7683253C-6CBF-492D-812B-6A34EAC2B812}" dt="2026-07-03T07:16:23.151" v="12" actId="27636"/>
        <pc:sldMkLst>
          <pc:docMk/>
          <pc:sldMk cId="2287031659" sldId="257"/>
        </pc:sldMkLst>
        <pc:spChg chg="mod">
          <ac:chgData name="Christian Saude" userId="4a8749d2-bd51-46a6-b565-b71ad36ed824" providerId="ADAL" clId="{7683253C-6CBF-492D-812B-6A34EAC2B812}" dt="2026-07-03T07:16:23.151" v="12" actId="27636"/>
          <ac:spMkLst>
            <pc:docMk/>
            <pc:sldMk cId="2287031659" sldId="257"/>
            <ac:spMk id="3" creationId="{5BC84379-6530-2602-CD82-402BA4AE71C6}"/>
          </ac:spMkLst>
        </pc:spChg>
      </pc:sldChg>
      <pc:sldChg chg="modSp mod">
        <pc:chgData name="Christian Saude" userId="4a8749d2-bd51-46a6-b565-b71ad36ed824" providerId="ADAL" clId="{7683253C-6CBF-492D-812B-6A34EAC2B812}" dt="2026-07-03T07:17:05.386" v="41" actId="20577"/>
        <pc:sldMkLst>
          <pc:docMk/>
          <pc:sldMk cId="1726335786" sldId="259"/>
        </pc:sldMkLst>
        <pc:spChg chg="mod">
          <ac:chgData name="Christian Saude" userId="4a8749d2-bd51-46a6-b565-b71ad36ed824" providerId="ADAL" clId="{7683253C-6CBF-492D-812B-6A34EAC2B812}" dt="2026-07-03T07:17:05.386" v="41" actId="20577"/>
          <ac:spMkLst>
            <pc:docMk/>
            <pc:sldMk cId="1726335786" sldId="259"/>
            <ac:spMk id="3" creationId="{E5E188E4-CB9D-117F-02AC-D3FC0C6FA2E1}"/>
          </ac:spMkLst>
        </pc:spChg>
      </pc:sldChg>
      <pc:sldChg chg="modSp mod">
        <pc:chgData name="Christian Saude" userId="4a8749d2-bd51-46a6-b565-b71ad36ed824" providerId="ADAL" clId="{7683253C-6CBF-492D-812B-6A34EAC2B812}" dt="2026-07-03T07:17:57.731" v="58" actId="20577"/>
        <pc:sldMkLst>
          <pc:docMk/>
          <pc:sldMk cId="1624787530" sldId="260"/>
        </pc:sldMkLst>
        <pc:spChg chg="mod">
          <ac:chgData name="Christian Saude" userId="4a8749d2-bd51-46a6-b565-b71ad36ed824" providerId="ADAL" clId="{7683253C-6CBF-492D-812B-6A34EAC2B812}" dt="2026-07-03T07:17:57.731" v="58" actId="20577"/>
          <ac:spMkLst>
            <pc:docMk/>
            <pc:sldMk cId="1624787530" sldId="260"/>
            <ac:spMk id="3" creationId="{7E214135-2E3E-F42B-97B2-D0C4D1B90D4B}"/>
          </ac:spMkLst>
        </pc:spChg>
      </pc:sldChg>
      <pc:sldChg chg="addSp delSp modSp mod modClrScheme chgLayout">
        <pc:chgData name="Christian Saude" userId="4a8749d2-bd51-46a6-b565-b71ad36ed824" providerId="ADAL" clId="{7683253C-6CBF-492D-812B-6A34EAC2B812}" dt="2026-07-03T08:37:18.509" v="289" actId="20577"/>
        <pc:sldMkLst>
          <pc:docMk/>
          <pc:sldMk cId="3784361316" sldId="265"/>
        </pc:sldMkLst>
        <pc:spChg chg="mod ord">
          <ac:chgData name="Christian Saude" userId="4a8749d2-bd51-46a6-b565-b71ad36ed824" providerId="ADAL" clId="{7683253C-6CBF-492D-812B-6A34EAC2B812}" dt="2026-07-03T08:04:38.620" v="165" actId="27636"/>
          <ac:spMkLst>
            <pc:docMk/>
            <pc:sldMk cId="3784361316" sldId="265"/>
            <ac:spMk id="2" creationId="{1BD42BA1-6BFE-7383-FCF4-C7A458559FC1}"/>
          </ac:spMkLst>
        </pc:spChg>
        <pc:spChg chg="del">
          <ac:chgData name="Christian Saude" userId="4a8749d2-bd51-46a6-b565-b71ad36ed824" providerId="ADAL" clId="{7683253C-6CBF-492D-812B-6A34EAC2B812}" dt="2026-07-03T07:58:34.633" v="160" actId="478"/>
          <ac:spMkLst>
            <pc:docMk/>
            <pc:sldMk cId="3784361316" sldId="265"/>
            <ac:spMk id="3" creationId="{48A2245A-BA09-AECD-657E-F537B7AE5C4D}"/>
          </ac:spMkLst>
        </pc:spChg>
        <pc:spChg chg="mod ord">
          <ac:chgData name="Christian Saude" userId="4a8749d2-bd51-46a6-b565-b71ad36ed824" providerId="ADAL" clId="{7683253C-6CBF-492D-812B-6A34EAC2B812}" dt="2026-07-03T08:37:18.509" v="289" actId="20577"/>
          <ac:spMkLst>
            <pc:docMk/>
            <pc:sldMk cId="3784361316" sldId="265"/>
            <ac:spMk id="4" creationId="{E67E488C-0517-5AA3-2774-E3F9B05F2377}"/>
          </ac:spMkLst>
        </pc:spChg>
        <pc:spChg chg="add del mod">
          <ac:chgData name="Christian Saude" userId="4a8749d2-bd51-46a6-b565-b71ad36ed824" providerId="ADAL" clId="{7683253C-6CBF-492D-812B-6A34EAC2B812}" dt="2026-07-03T08:07:43.507" v="178" actId="478"/>
          <ac:spMkLst>
            <pc:docMk/>
            <pc:sldMk cId="3784361316" sldId="265"/>
            <ac:spMk id="5" creationId="{295B269F-C19F-66AF-7436-33C26F84CB35}"/>
          </ac:spMkLst>
        </pc:spChg>
        <pc:spChg chg="add del mod ord">
          <ac:chgData name="Christian Saude" userId="4a8749d2-bd51-46a6-b565-b71ad36ed824" providerId="ADAL" clId="{7683253C-6CBF-492D-812B-6A34EAC2B812}" dt="2026-07-03T08:04:59.523" v="174" actId="478"/>
          <ac:spMkLst>
            <pc:docMk/>
            <pc:sldMk cId="3784361316" sldId="265"/>
            <ac:spMk id="6" creationId="{4264BAA3-8193-69D0-12BE-640C609F9207}"/>
          </ac:spMkLst>
        </pc:spChg>
      </pc:sldChg>
      <pc:sldChg chg="addSp delSp modSp new mod modClrScheme chgLayout">
        <pc:chgData name="Christian Saude" userId="4a8749d2-bd51-46a6-b565-b71ad36ed824" providerId="ADAL" clId="{7683253C-6CBF-492D-812B-6A34EAC2B812}" dt="2026-07-03T08:37:45.931" v="296" actId="478"/>
        <pc:sldMkLst>
          <pc:docMk/>
          <pc:sldMk cId="4140653076" sldId="266"/>
        </pc:sldMkLst>
        <pc:spChg chg="del mod ord">
          <ac:chgData name="Christian Saude" userId="4a8749d2-bd51-46a6-b565-b71ad36ed824" providerId="ADAL" clId="{7683253C-6CBF-492D-812B-6A34EAC2B812}" dt="2026-07-03T08:28:49.407" v="184" actId="700"/>
          <ac:spMkLst>
            <pc:docMk/>
            <pc:sldMk cId="4140653076" sldId="266"/>
            <ac:spMk id="2" creationId="{AECB0C8C-FC49-B1DB-5AEF-549164FF4B7A}"/>
          </ac:spMkLst>
        </pc:spChg>
        <pc:spChg chg="del mod ord">
          <ac:chgData name="Christian Saude" userId="4a8749d2-bd51-46a6-b565-b71ad36ed824" providerId="ADAL" clId="{7683253C-6CBF-492D-812B-6A34EAC2B812}" dt="2026-07-03T08:28:49.407" v="184" actId="700"/>
          <ac:spMkLst>
            <pc:docMk/>
            <pc:sldMk cId="4140653076" sldId="266"/>
            <ac:spMk id="3" creationId="{B78E9E00-CA97-2BF9-334B-F5675D8A577C}"/>
          </ac:spMkLst>
        </pc:spChg>
        <pc:spChg chg="del">
          <ac:chgData name="Christian Saude" userId="4a8749d2-bd51-46a6-b565-b71ad36ed824" providerId="ADAL" clId="{7683253C-6CBF-492D-812B-6A34EAC2B812}" dt="2026-07-03T08:28:49.407" v="184" actId="700"/>
          <ac:spMkLst>
            <pc:docMk/>
            <pc:sldMk cId="4140653076" sldId="266"/>
            <ac:spMk id="4" creationId="{861FC25E-2674-78BB-1C46-2E6D6474DA74}"/>
          </ac:spMkLst>
        </pc:spChg>
        <pc:spChg chg="add del mod ord">
          <ac:chgData name="Christian Saude" userId="4a8749d2-bd51-46a6-b565-b71ad36ed824" providerId="ADAL" clId="{7683253C-6CBF-492D-812B-6A34EAC2B812}" dt="2026-07-03T08:29:09.888" v="185" actId="700"/>
          <ac:spMkLst>
            <pc:docMk/>
            <pc:sldMk cId="4140653076" sldId="266"/>
            <ac:spMk id="5" creationId="{1FEBEAAB-A9BF-0EEF-36D9-A345A3C063EE}"/>
          </ac:spMkLst>
        </pc:spChg>
        <pc:spChg chg="add del mod ord">
          <ac:chgData name="Christian Saude" userId="4a8749d2-bd51-46a6-b565-b71ad36ed824" providerId="ADAL" clId="{7683253C-6CBF-492D-812B-6A34EAC2B812}" dt="2026-07-03T08:29:09.888" v="185" actId="700"/>
          <ac:spMkLst>
            <pc:docMk/>
            <pc:sldMk cId="4140653076" sldId="266"/>
            <ac:spMk id="6" creationId="{E534F14C-CD9B-2D3C-611E-2AA47A80FB67}"/>
          </ac:spMkLst>
        </pc:spChg>
        <pc:spChg chg="add del mod ord">
          <ac:chgData name="Christian Saude" userId="4a8749d2-bd51-46a6-b565-b71ad36ed824" providerId="ADAL" clId="{7683253C-6CBF-492D-812B-6A34EAC2B812}" dt="2026-07-03T08:29:19.867" v="188"/>
          <ac:spMkLst>
            <pc:docMk/>
            <pc:sldMk cId="4140653076" sldId="266"/>
            <ac:spMk id="7" creationId="{5E36C9BB-F4AD-CB3D-BE7D-819CC683CCDA}"/>
          </ac:spMkLst>
        </pc:spChg>
        <pc:spChg chg="add del mod ord">
          <ac:chgData name="Christian Saude" userId="4a8749d2-bd51-46a6-b565-b71ad36ed824" providerId="ADAL" clId="{7683253C-6CBF-492D-812B-6A34EAC2B812}" dt="2026-07-03T08:37:45.931" v="296" actId="478"/>
          <ac:spMkLst>
            <pc:docMk/>
            <pc:sldMk cId="4140653076" sldId="266"/>
            <ac:spMk id="8" creationId="{D287B00C-B7E9-C09F-71CE-F887EE0AD5A2}"/>
          </ac:spMkLst>
        </pc:spChg>
        <pc:spChg chg="add mod ord">
          <ac:chgData name="Christian Saude" userId="4a8749d2-bd51-46a6-b565-b71ad36ed824" providerId="ADAL" clId="{7683253C-6CBF-492D-812B-6A34EAC2B812}" dt="2026-07-03T08:37:31.460" v="295" actId="27636"/>
          <ac:spMkLst>
            <pc:docMk/>
            <pc:sldMk cId="4140653076" sldId="266"/>
            <ac:spMk id="9" creationId="{DCEAD6D7-1835-E274-7BEC-F502AAE19FD3}"/>
          </ac:spMkLst>
        </pc:spChg>
        <pc:spChg chg="add mod">
          <ac:chgData name="Christian Saude" userId="4a8749d2-bd51-46a6-b565-b71ad36ed824" providerId="ADAL" clId="{7683253C-6CBF-492D-812B-6A34EAC2B812}" dt="2026-07-03T08:29:12.451" v="187"/>
          <ac:spMkLst>
            <pc:docMk/>
            <pc:sldMk cId="4140653076" sldId="266"/>
            <ac:spMk id="10" creationId="{A5850095-E519-A396-647F-B68F98D5567F}"/>
          </ac:spMkLst>
        </pc:spChg>
        <pc:picChg chg="add mod">
          <ac:chgData name="Christian Saude" userId="4a8749d2-bd51-46a6-b565-b71ad36ed824" providerId="ADAL" clId="{7683253C-6CBF-492D-812B-6A34EAC2B812}" dt="2026-07-03T08:34:19.333" v="242" actId="1076"/>
          <ac:picMkLst>
            <pc:docMk/>
            <pc:sldMk cId="4140653076" sldId="266"/>
            <ac:picMk id="1026" creationId="{4E097DA7-E28A-EDFE-B273-5E320B9F5ABD}"/>
          </ac:picMkLst>
        </pc:picChg>
      </pc:sldChg>
      <pc:sldChg chg="addSp delSp modSp new mod modClrScheme chgLayout">
        <pc:chgData name="Christian Saude" userId="4a8749d2-bd51-46a6-b565-b71ad36ed824" providerId="ADAL" clId="{7683253C-6CBF-492D-812B-6A34EAC2B812}" dt="2026-07-03T08:57:50.795" v="417" actId="1076"/>
        <pc:sldMkLst>
          <pc:docMk/>
          <pc:sldMk cId="868553799" sldId="267"/>
        </pc:sldMkLst>
        <pc:spChg chg="del mod ord">
          <ac:chgData name="Christian Saude" userId="4a8749d2-bd51-46a6-b565-b71ad36ed824" providerId="ADAL" clId="{7683253C-6CBF-492D-812B-6A34EAC2B812}" dt="2026-07-03T08:34:40.031" v="244" actId="700"/>
          <ac:spMkLst>
            <pc:docMk/>
            <pc:sldMk cId="868553799" sldId="267"/>
            <ac:spMk id="2" creationId="{94DA79EB-5F29-B0C6-42D9-34EC1BCB3DE1}"/>
          </ac:spMkLst>
        </pc:spChg>
        <pc:spChg chg="del mod ord">
          <ac:chgData name="Christian Saude" userId="4a8749d2-bd51-46a6-b565-b71ad36ed824" providerId="ADAL" clId="{7683253C-6CBF-492D-812B-6A34EAC2B812}" dt="2026-07-03T08:34:40.031" v="244" actId="700"/>
          <ac:spMkLst>
            <pc:docMk/>
            <pc:sldMk cId="868553799" sldId="267"/>
            <ac:spMk id="3" creationId="{971E6B2D-1A8E-C9F5-C520-597AA40AFFD2}"/>
          </ac:spMkLst>
        </pc:spChg>
        <pc:spChg chg="del">
          <ac:chgData name="Christian Saude" userId="4a8749d2-bd51-46a6-b565-b71ad36ed824" providerId="ADAL" clId="{7683253C-6CBF-492D-812B-6A34EAC2B812}" dt="2026-07-03T08:34:40.031" v="244" actId="700"/>
          <ac:spMkLst>
            <pc:docMk/>
            <pc:sldMk cId="868553799" sldId="267"/>
            <ac:spMk id="4" creationId="{DE3E1B7A-E3A9-96B1-AE69-CF39FFD2F6E0}"/>
          </ac:spMkLst>
        </pc:spChg>
        <pc:spChg chg="add mod ord">
          <ac:chgData name="Christian Saude" userId="4a8749d2-bd51-46a6-b565-b71ad36ed824" providerId="ADAL" clId="{7683253C-6CBF-492D-812B-6A34EAC2B812}" dt="2026-07-03T08:34:55.967" v="248" actId="27636"/>
          <ac:spMkLst>
            <pc:docMk/>
            <pc:sldMk cId="868553799" sldId="267"/>
            <ac:spMk id="5" creationId="{EABA3954-B686-CC57-4C10-A3E849DC27E3}"/>
          </ac:spMkLst>
        </pc:spChg>
        <pc:spChg chg="add mod ord">
          <ac:chgData name="Christian Saude" userId="4a8749d2-bd51-46a6-b565-b71ad36ed824" providerId="ADAL" clId="{7683253C-6CBF-492D-812B-6A34EAC2B812}" dt="2026-07-03T08:57:44.823" v="416" actId="404"/>
          <ac:spMkLst>
            <pc:docMk/>
            <pc:sldMk cId="868553799" sldId="267"/>
            <ac:spMk id="6" creationId="{CAC26677-6264-DF3D-9B66-7526E56E1B93}"/>
          </ac:spMkLst>
        </pc:spChg>
        <pc:spChg chg="add mod">
          <ac:chgData name="Christian Saude" userId="4a8749d2-bd51-46a6-b565-b71ad36ed824" providerId="ADAL" clId="{7683253C-6CBF-492D-812B-6A34EAC2B812}" dt="2026-07-03T08:57:50.795" v="417" actId="1076"/>
          <ac:spMkLst>
            <pc:docMk/>
            <pc:sldMk cId="868553799" sldId="267"/>
            <ac:spMk id="8" creationId="{98478FB1-7F51-9276-4552-8222B86582B4}"/>
          </ac:spMkLst>
        </pc:spChg>
      </pc:sldChg>
      <pc:sldChg chg="addSp modSp new mod modNotesTx">
        <pc:chgData name="Christian Saude" userId="4a8749d2-bd51-46a6-b565-b71ad36ed824" providerId="ADAL" clId="{7683253C-6CBF-492D-812B-6A34EAC2B812}" dt="2026-07-03T09:03:08.717" v="495" actId="20577"/>
        <pc:sldMkLst>
          <pc:docMk/>
          <pc:sldMk cId="2581095610" sldId="268"/>
        </pc:sldMkLst>
        <pc:spChg chg="mod">
          <ac:chgData name="Christian Saude" userId="4a8749d2-bd51-46a6-b565-b71ad36ed824" providerId="ADAL" clId="{7683253C-6CBF-492D-812B-6A34EAC2B812}" dt="2026-07-03T08:38:50.382" v="299" actId="27636"/>
          <ac:spMkLst>
            <pc:docMk/>
            <pc:sldMk cId="2581095610" sldId="268"/>
            <ac:spMk id="2" creationId="{703EE3D5-728A-762D-FEF7-91386E2B053E}"/>
          </ac:spMkLst>
        </pc:spChg>
        <pc:spChg chg="mod">
          <ac:chgData name="Christian Saude" userId="4a8749d2-bd51-46a6-b565-b71ad36ed824" providerId="ADAL" clId="{7683253C-6CBF-492D-812B-6A34EAC2B812}" dt="2026-07-03T08:39:04.856" v="301" actId="14100"/>
          <ac:spMkLst>
            <pc:docMk/>
            <pc:sldMk cId="2581095610" sldId="268"/>
            <ac:spMk id="3" creationId="{1C96E761-0C64-098F-953A-C7E20B97B007}"/>
          </ac:spMkLst>
        </pc:spChg>
        <pc:spChg chg="add mod">
          <ac:chgData name="Christian Saude" userId="4a8749d2-bd51-46a6-b565-b71ad36ed824" providerId="ADAL" clId="{7683253C-6CBF-492D-812B-6A34EAC2B812}" dt="2026-07-03T09:03:05.590" v="492" actId="20577"/>
          <ac:spMkLst>
            <pc:docMk/>
            <pc:sldMk cId="2581095610" sldId="268"/>
            <ac:spMk id="5" creationId="{FB3069D0-3E79-0D8F-84BB-8F556D01D121}"/>
          </ac:spMkLst>
        </pc:spChg>
        <pc:spChg chg="add mod">
          <ac:chgData name="Christian Saude" userId="4a8749d2-bd51-46a6-b565-b71ad36ed824" providerId="ADAL" clId="{7683253C-6CBF-492D-812B-6A34EAC2B812}" dt="2026-07-03T09:03:08.717" v="495" actId="20577"/>
          <ac:spMkLst>
            <pc:docMk/>
            <pc:sldMk cId="2581095610" sldId="268"/>
            <ac:spMk id="6" creationId="{2C543B40-DA24-3F6C-58E3-080350488BED}"/>
          </ac:spMkLst>
        </pc:spChg>
        <pc:picChg chg="add mod">
          <ac:chgData name="Christian Saude" userId="4a8749d2-bd51-46a6-b565-b71ad36ed824" providerId="ADAL" clId="{7683253C-6CBF-492D-812B-6A34EAC2B812}" dt="2026-07-03T08:58:44.196" v="420" actId="1076"/>
          <ac:picMkLst>
            <pc:docMk/>
            <pc:sldMk cId="2581095610" sldId="268"/>
            <ac:picMk id="2050" creationId="{F324D208-09D8-2AF9-A038-D5E933A65236}"/>
          </ac:picMkLst>
        </pc:picChg>
        <pc:picChg chg="add mod">
          <ac:chgData name="Christian Saude" userId="4a8749d2-bd51-46a6-b565-b71ad36ed824" providerId="ADAL" clId="{7683253C-6CBF-492D-812B-6A34EAC2B812}" dt="2026-07-03T09:00:35.020" v="425" actId="14100"/>
          <ac:picMkLst>
            <pc:docMk/>
            <pc:sldMk cId="2581095610" sldId="268"/>
            <ac:picMk id="2052" creationId="{42E6550A-8124-834A-2F99-A06C3090AB9E}"/>
          </ac:picMkLst>
        </pc:picChg>
      </pc:sldChg>
      <pc:sldChg chg="addSp delSp modSp new del mod">
        <pc:chgData name="Christian Saude" userId="4a8749d2-bd51-46a6-b565-b71ad36ed824" providerId="ADAL" clId="{7683253C-6CBF-492D-812B-6A34EAC2B812}" dt="2026-07-03T09:18:48.339" v="693" actId="47"/>
        <pc:sldMkLst>
          <pc:docMk/>
          <pc:sldMk cId="884454001" sldId="269"/>
        </pc:sldMkLst>
        <pc:spChg chg="mod">
          <ac:chgData name="Christian Saude" userId="4a8749d2-bd51-46a6-b565-b71ad36ed824" providerId="ADAL" clId="{7683253C-6CBF-492D-812B-6A34EAC2B812}" dt="2026-07-03T09:07:13.245" v="507" actId="20577"/>
          <ac:spMkLst>
            <pc:docMk/>
            <pc:sldMk cId="884454001" sldId="269"/>
            <ac:spMk id="2" creationId="{37668C6B-5212-B7FB-8ED8-74293F82FEF0}"/>
          </ac:spMkLst>
        </pc:spChg>
        <pc:spChg chg="mod">
          <ac:chgData name="Christian Saude" userId="4a8749d2-bd51-46a6-b565-b71ad36ed824" providerId="ADAL" clId="{7683253C-6CBF-492D-812B-6A34EAC2B812}" dt="2026-07-03T09:17:55.039" v="680" actId="20577"/>
          <ac:spMkLst>
            <pc:docMk/>
            <pc:sldMk cId="884454001" sldId="269"/>
            <ac:spMk id="3" creationId="{406EF342-BE75-1E87-2B12-F0C49D3430D2}"/>
          </ac:spMkLst>
        </pc:spChg>
        <pc:spChg chg="add del mod">
          <ac:chgData name="Christian Saude" userId="4a8749d2-bd51-46a6-b565-b71ad36ed824" providerId="ADAL" clId="{7683253C-6CBF-492D-812B-6A34EAC2B812}" dt="2026-07-03T09:09:22.828" v="532" actId="22"/>
          <ac:spMkLst>
            <pc:docMk/>
            <pc:sldMk cId="884454001" sldId="269"/>
            <ac:spMk id="5" creationId="{6FDCE662-BAC9-057A-3625-84A8A2AA3592}"/>
          </ac:spMkLst>
        </pc:spChg>
        <pc:spChg chg="add mod">
          <ac:chgData name="Christian Saude" userId="4a8749d2-bd51-46a6-b565-b71ad36ed824" providerId="ADAL" clId="{7683253C-6CBF-492D-812B-6A34EAC2B812}" dt="2026-07-03T09:16:53.513" v="659" actId="1076"/>
          <ac:spMkLst>
            <pc:docMk/>
            <pc:sldMk cId="884454001" sldId="269"/>
            <ac:spMk id="7" creationId="{ECD590AE-D0EB-958B-EA7E-1B6181EC3C33}"/>
          </ac:spMkLst>
        </pc:spChg>
        <pc:spChg chg="add del mod">
          <ac:chgData name="Christian Saude" userId="4a8749d2-bd51-46a6-b565-b71ad36ed824" providerId="ADAL" clId="{7683253C-6CBF-492D-812B-6A34EAC2B812}" dt="2026-07-03T09:17:44.483" v="668" actId="478"/>
          <ac:spMkLst>
            <pc:docMk/>
            <pc:sldMk cId="884454001" sldId="269"/>
            <ac:spMk id="9" creationId="{41D2F9D9-0741-C885-C363-4294A8426765}"/>
          </ac:spMkLst>
        </pc:spChg>
      </pc:sldChg>
      <pc:sldChg chg="addSp modSp new mod">
        <pc:chgData name="Christian Saude" userId="4a8749d2-bd51-46a6-b565-b71ad36ed824" providerId="ADAL" clId="{7683253C-6CBF-492D-812B-6A34EAC2B812}" dt="2026-07-03T09:20:40.889" v="738" actId="1076"/>
        <pc:sldMkLst>
          <pc:docMk/>
          <pc:sldMk cId="2315852331" sldId="270"/>
        </pc:sldMkLst>
        <pc:spChg chg="mod">
          <ac:chgData name="Christian Saude" userId="4a8749d2-bd51-46a6-b565-b71ad36ed824" providerId="ADAL" clId="{7683253C-6CBF-492D-812B-6A34EAC2B812}" dt="2026-07-03T09:11:27.013" v="589" actId="20577"/>
          <ac:spMkLst>
            <pc:docMk/>
            <pc:sldMk cId="2315852331" sldId="270"/>
            <ac:spMk id="2" creationId="{0C3EFCF1-052D-B823-2E0C-FB5CF6999299}"/>
          </ac:spMkLst>
        </pc:spChg>
        <pc:spChg chg="mod">
          <ac:chgData name="Christian Saude" userId="4a8749d2-bd51-46a6-b565-b71ad36ed824" providerId="ADAL" clId="{7683253C-6CBF-492D-812B-6A34EAC2B812}" dt="2026-07-03T09:20:26.142" v="737" actId="14100"/>
          <ac:spMkLst>
            <pc:docMk/>
            <pc:sldMk cId="2315852331" sldId="270"/>
            <ac:spMk id="3" creationId="{BB688B5A-D247-BA53-71FF-0E3410908377}"/>
          </ac:spMkLst>
        </pc:spChg>
        <pc:spChg chg="add mod">
          <ac:chgData name="Christian Saude" userId="4a8749d2-bd51-46a6-b565-b71ad36ed824" providerId="ADAL" clId="{7683253C-6CBF-492D-812B-6A34EAC2B812}" dt="2026-07-03T09:20:40.889" v="738" actId="1076"/>
          <ac:spMkLst>
            <pc:docMk/>
            <pc:sldMk cId="2315852331" sldId="270"/>
            <ac:spMk id="4" creationId="{C5904468-835D-5E65-171C-8833021FCA2E}"/>
          </ac:spMkLst>
        </pc:spChg>
      </pc:sldChg>
      <pc:sldChg chg="addSp modSp new mod ord">
        <pc:chgData name="Christian Saude" userId="4a8749d2-bd51-46a6-b565-b71ad36ed824" providerId="ADAL" clId="{7683253C-6CBF-492D-812B-6A34EAC2B812}" dt="2026-07-03T09:20:12.564" v="735" actId="20577"/>
        <pc:sldMkLst>
          <pc:docMk/>
          <pc:sldMk cId="3640147514" sldId="271"/>
        </pc:sldMkLst>
        <pc:spChg chg="mod">
          <ac:chgData name="Christian Saude" userId="4a8749d2-bd51-46a6-b565-b71ad36ed824" providerId="ADAL" clId="{7683253C-6CBF-492D-812B-6A34EAC2B812}" dt="2026-07-03T09:19:18.116" v="712" actId="20577"/>
          <ac:spMkLst>
            <pc:docMk/>
            <pc:sldMk cId="3640147514" sldId="271"/>
            <ac:spMk id="2" creationId="{181A93CE-2F05-746E-1E61-F1CC494EBD6A}"/>
          </ac:spMkLst>
        </pc:spChg>
        <pc:spChg chg="mod">
          <ac:chgData name="Christian Saude" userId="4a8749d2-bd51-46a6-b565-b71ad36ed824" providerId="ADAL" clId="{7683253C-6CBF-492D-812B-6A34EAC2B812}" dt="2026-07-03T09:20:12.564" v="735" actId="20577"/>
          <ac:spMkLst>
            <pc:docMk/>
            <pc:sldMk cId="3640147514" sldId="271"/>
            <ac:spMk id="3" creationId="{E4BDA055-9155-8FA3-502A-04855155EA86}"/>
          </ac:spMkLst>
        </pc:spChg>
        <pc:spChg chg="add mod">
          <ac:chgData name="Christian Saude" userId="4a8749d2-bd51-46a6-b565-b71ad36ed824" providerId="ADAL" clId="{7683253C-6CBF-492D-812B-6A34EAC2B812}" dt="2026-07-03T09:19:59.526" v="728" actId="1076"/>
          <ac:spMkLst>
            <pc:docMk/>
            <pc:sldMk cId="3640147514" sldId="271"/>
            <ac:spMk id="4" creationId="{66F27F48-99DC-F947-25F7-CDF9F9931872}"/>
          </ac:spMkLst>
        </pc:spChg>
      </pc:sldChg>
      <pc:sldChg chg="addSp delSp modSp new mod modClrScheme chgLayout">
        <pc:chgData name="Christian Saude" userId="4a8749d2-bd51-46a6-b565-b71ad36ed824" providerId="ADAL" clId="{7683253C-6CBF-492D-812B-6A34EAC2B812}" dt="2026-07-03T10:34:39.784" v="778" actId="20577"/>
        <pc:sldMkLst>
          <pc:docMk/>
          <pc:sldMk cId="3423223807" sldId="272"/>
        </pc:sldMkLst>
        <pc:spChg chg="mod ord">
          <ac:chgData name="Christian Saude" userId="4a8749d2-bd51-46a6-b565-b71ad36ed824" providerId="ADAL" clId="{7683253C-6CBF-492D-812B-6A34EAC2B812}" dt="2026-07-03T09:22:33.579" v="744" actId="700"/>
          <ac:spMkLst>
            <pc:docMk/>
            <pc:sldMk cId="3423223807" sldId="272"/>
            <ac:spMk id="2" creationId="{282731D6-93CE-8C21-28B8-186AE432AE5D}"/>
          </ac:spMkLst>
        </pc:spChg>
        <pc:spChg chg="del mod ord">
          <ac:chgData name="Christian Saude" userId="4a8749d2-bd51-46a6-b565-b71ad36ed824" providerId="ADAL" clId="{7683253C-6CBF-492D-812B-6A34EAC2B812}" dt="2026-07-03T09:22:33.579" v="744" actId="700"/>
          <ac:spMkLst>
            <pc:docMk/>
            <pc:sldMk cId="3423223807" sldId="272"/>
            <ac:spMk id="3" creationId="{7C274FC6-F4DA-D92D-1963-35FB6831379B}"/>
          </ac:spMkLst>
        </pc:spChg>
        <pc:spChg chg="add del mod ord">
          <ac:chgData name="Christian Saude" userId="4a8749d2-bd51-46a6-b565-b71ad36ed824" providerId="ADAL" clId="{7683253C-6CBF-492D-812B-6A34EAC2B812}" dt="2026-07-03T10:32:34.461" v="753" actId="478"/>
          <ac:spMkLst>
            <pc:docMk/>
            <pc:sldMk cId="3423223807" sldId="272"/>
            <ac:spMk id="4" creationId="{E152C5D6-897F-8DF1-77F0-4C5CFCD76866}"/>
          </ac:spMkLst>
        </pc:spChg>
        <pc:spChg chg="add mod ord">
          <ac:chgData name="Christian Saude" userId="4a8749d2-bd51-46a6-b565-b71ad36ed824" providerId="ADAL" clId="{7683253C-6CBF-492D-812B-6A34EAC2B812}" dt="2026-07-03T10:28:55.096" v="749" actId="207"/>
          <ac:spMkLst>
            <pc:docMk/>
            <pc:sldMk cId="3423223807" sldId="272"/>
            <ac:spMk id="5" creationId="{935A67E9-8709-ABE7-0060-41EE644FD1AA}"/>
          </ac:spMkLst>
        </pc:spChg>
        <pc:spChg chg="add del">
          <ac:chgData name="Christian Saude" userId="4a8749d2-bd51-46a6-b565-b71ad36ed824" providerId="ADAL" clId="{7683253C-6CBF-492D-812B-6A34EAC2B812}" dt="2026-07-03T10:29:11.332" v="751" actId="22"/>
          <ac:spMkLst>
            <pc:docMk/>
            <pc:sldMk cId="3423223807" sldId="272"/>
            <ac:spMk id="7" creationId="{88D11DC8-E150-32D9-7512-E62C306259F5}"/>
          </ac:spMkLst>
        </pc:spChg>
        <pc:spChg chg="add mod">
          <ac:chgData name="Christian Saude" userId="4a8749d2-bd51-46a6-b565-b71ad36ed824" providerId="ADAL" clId="{7683253C-6CBF-492D-812B-6A34EAC2B812}" dt="2026-07-03T10:34:39.784" v="778" actId="20577"/>
          <ac:spMkLst>
            <pc:docMk/>
            <pc:sldMk cId="3423223807" sldId="272"/>
            <ac:spMk id="8" creationId="{1ACAC951-966A-FC22-9D24-5C17FC7DC8A2}"/>
          </ac:spMkLst>
        </pc:spChg>
      </pc:sldChg>
      <pc:sldChg chg="addSp delSp modSp new mod modClrScheme chgLayout">
        <pc:chgData name="Christian Saude" userId="4a8749d2-bd51-46a6-b565-b71ad36ed824" providerId="ADAL" clId="{7683253C-6CBF-492D-812B-6A34EAC2B812}" dt="2026-07-03T10:36:03.208" v="807" actId="27636"/>
        <pc:sldMkLst>
          <pc:docMk/>
          <pc:sldMk cId="3861549134" sldId="273"/>
        </pc:sldMkLst>
        <pc:spChg chg="del mod ord">
          <ac:chgData name="Christian Saude" userId="4a8749d2-bd51-46a6-b565-b71ad36ed824" providerId="ADAL" clId="{7683253C-6CBF-492D-812B-6A34EAC2B812}" dt="2026-07-03T10:35:05.098" v="780" actId="700"/>
          <ac:spMkLst>
            <pc:docMk/>
            <pc:sldMk cId="3861549134" sldId="273"/>
            <ac:spMk id="2" creationId="{506E451A-5453-2EC8-F6EB-FBB96B45A95B}"/>
          </ac:spMkLst>
        </pc:spChg>
        <pc:spChg chg="del">
          <ac:chgData name="Christian Saude" userId="4a8749d2-bd51-46a6-b565-b71ad36ed824" providerId="ADAL" clId="{7683253C-6CBF-492D-812B-6A34EAC2B812}" dt="2026-07-03T10:35:05.098" v="780" actId="700"/>
          <ac:spMkLst>
            <pc:docMk/>
            <pc:sldMk cId="3861549134" sldId="273"/>
            <ac:spMk id="3" creationId="{E7DBD77D-D0AA-725C-60E2-38CF2DF82629}"/>
          </ac:spMkLst>
        </pc:spChg>
        <pc:spChg chg="del mod ord">
          <ac:chgData name="Christian Saude" userId="4a8749d2-bd51-46a6-b565-b71ad36ed824" providerId="ADAL" clId="{7683253C-6CBF-492D-812B-6A34EAC2B812}" dt="2026-07-03T10:35:05.098" v="780" actId="700"/>
          <ac:spMkLst>
            <pc:docMk/>
            <pc:sldMk cId="3861549134" sldId="273"/>
            <ac:spMk id="4" creationId="{3F1EDE8C-2274-F4D7-6A86-93737ED4243B}"/>
          </ac:spMkLst>
        </pc:spChg>
        <pc:spChg chg="add del mod ord">
          <ac:chgData name="Christian Saude" userId="4a8749d2-bd51-46a6-b565-b71ad36ed824" providerId="ADAL" clId="{7683253C-6CBF-492D-812B-6A34EAC2B812}" dt="2026-07-03T10:35:10.785" v="781" actId="700"/>
          <ac:spMkLst>
            <pc:docMk/>
            <pc:sldMk cId="3861549134" sldId="273"/>
            <ac:spMk id="5" creationId="{959C11EB-7596-6D3E-A79C-7B7E9FEFC6B7}"/>
          </ac:spMkLst>
        </pc:spChg>
        <pc:spChg chg="add del mod ord">
          <ac:chgData name="Christian Saude" userId="4a8749d2-bd51-46a6-b565-b71ad36ed824" providerId="ADAL" clId="{7683253C-6CBF-492D-812B-6A34EAC2B812}" dt="2026-07-03T10:35:10.785" v="781" actId="700"/>
          <ac:spMkLst>
            <pc:docMk/>
            <pc:sldMk cId="3861549134" sldId="273"/>
            <ac:spMk id="6" creationId="{54C95E51-7B19-CDAD-C12F-423A3CB8EBF9}"/>
          </ac:spMkLst>
        </pc:spChg>
        <pc:spChg chg="add mod ord">
          <ac:chgData name="Christian Saude" userId="4a8749d2-bd51-46a6-b565-b71ad36ed824" providerId="ADAL" clId="{7683253C-6CBF-492D-812B-6A34EAC2B812}" dt="2026-07-03T10:35:13.509" v="784" actId="20577"/>
          <ac:spMkLst>
            <pc:docMk/>
            <pc:sldMk cId="3861549134" sldId="273"/>
            <ac:spMk id="7" creationId="{355AEE77-6F08-AB89-ED02-B668797DAA6F}"/>
          </ac:spMkLst>
        </pc:spChg>
        <pc:spChg chg="add mod ord">
          <ac:chgData name="Christian Saude" userId="4a8749d2-bd51-46a6-b565-b71ad36ed824" providerId="ADAL" clId="{7683253C-6CBF-492D-812B-6A34EAC2B812}" dt="2026-07-03T10:36:03.208" v="807" actId="27636"/>
          <ac:spMkLst>
            <pc:docMk/>
            <pc:sldMk cId="3861549134" sldId="273"/>
            <ac:spMk id="8" creationId="{440A51FC-7394-55BC-DDCE-F1209D5ECF93}"/>
          </ac:spMkLst>
        </pc:spChg>
      </pc:sldChg>
      <pc:sldChg chg="modSp new mod">
        <pc:chgData name="Christian Saude" userId="4a8749d2-bd51-46a6-b565-b71ad36ed824" providerId="ADAL" clId="{7683253C-6CBF-492D-812B-6A34EAC2B812}" dt="2026-07-03T10:39:25.349" v="1119" actId="20577"/>
        <pc:sldMkLst>
          <pc:docMk/>
          <pc:sldMk cId="3948480959" sldId="274"/>
        </pc:sldMkLst>
        <pc:spChg chg="mod">
          <ac:chgData name="Christian Saude" userId="4a8749d2-bd51-46a6-b565-b71ad36ed824" providerId="ADAL" clId="{7683253C-6CBF-492D-812B-6A34EAC2B812}" dt="2026-07-03T10:36:29.730" v="811" actId="20577"/>
          <ac:spMkLst>
            <pc:docMk/>
            <pc:sldMk cId="3948480959" sldId="274"/>
            <ac:spMk id="2" creationId="{7CA52FA7-53FC-1E1D-C2F2-920D1398989A}"/>
          </ac:spMkLst>
        </pc:spChg>
        <pc:spChg chg="mod">
          <ac:chgData name="Christian Saude" userId="4a8749d2-bd51-46a6-b565-b71ad36ed824" providerId="ADAL" clId="{7683253C-6CBF-492D-812B-6A34EAC2B812}" dt="2026-07-03T10:39:25.349" v="1119" actId="20577"/>
          <ac:spMkLst>
            <pc:docMk/>
            <pc:sldMk cId="3948480959" sldId="274"/>
            <ac:spMk id="3" creationId="{B277D232-16AF-032D-22B4-CE8CB9134A7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D5F7D6-7A56-48F2-949F-0E1A34A3BD95}" type="datetimeFigureOut">
              <a:rPr lang="nb-NO" smtClean="0"/>
              <a:t>03.07.2026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02C517-2B4C-4CE8-ADE5-7BD4B0D4699F}" type="slidenum">
              <a:rPr lang="nb-NO" smtClean="0"/>
              <a:t>‹#›</a:t>
            </a:fld>
            <a:endParaRPr lang="nb-NO"/>
          </a:p>
        </p:txBody>
      </p:sp>
    </p:spTree>
    <p:extLst>
      <p:ext uri="{BB962C8B-B14F-4D97-AF65-F5344CB8AC3E}">
        <p14:creationId xmlns:p14="http://schemas.microsoft.com/office/powerpoint/2010/main" val="21296211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802C517-2B4C-4CE8-ADE5-7BD4B0D4699F}" type="slidenum">
              <a:rPr lang="nb-NO" smtClean="0"/>
              <a:t>12</a:t>
            </a:fld>
            <a:endParaRPr lang="nb-NO"/>
          </a:p>
        </p:txBody>
      </p:sp>
    </p:spTree>
    <p:extLst>
      <p:ext uri="{BB962C8B-B14F-4D97-AF65-F5344CB8AC3E}">
        <p14:creationId xmlns:p14="http://schemas.microsoft.com/office/powerpoint/2010/main" val="364397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Til kursleder: Dette er et fint tidspunkt å stille noen spørsmål om hvordan </a:t>
            </a:r>
          </a:p>
        </p:txBody>
      </p:sp>
      <p:sp>
        <p:nvSpPr>
          <p:cNvPr id="4" name="Plassholder for lysbildenummer 3"/>
          <p:cNvSpPr>
            <a:spLocks noGrp="1"/>
          </p:cNvSpPr>
          <p:nvPr>
            <p:ph type="sldNum" sz="quarter" idx="5"/>
          </p:nvPr>
        </p:nvSpPr>
        <p:spPr/>
        <p:txBody>
          <a:bodyPr/>
          <a:lstStyle/>
          <a:p>
            <a:fld id="{2802C517-2B4C-4CE8-ADE5-7BD4B0D4699F}" type="slidenum">
              <a:rPr lang="nb-NO" smtClean="0"/>
              <a:t>13</a:t>
            </a:fld>
            <a:endParaRPr lang="nb-NO"/>
          </a:p>
        </p:txBody>
      </p:sp>
    </p:spTree>
    <p:extLst>
      <p:ext uri="{BB962C8B-B14F-4D97-AF65-F5344CB8AC3E}">
        <p14:creationId xmlns:p14="http://schemas.microsoft.com/office/powerpoint/2010/main" val="1244935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nb-NO"/>
              <a:t>Klikk for å redigere tittelstil</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7DA38F49-B3E2-4BF0-BEC7-C30D34ABBB8D}" type="datetime1">
              <a:rPr lang="en-US" smtClean="0"/>
              <a:t>7/3/2026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16090877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e med bildetekst">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nb-NO"/>
              <a:t>Klikk for å redigere tittelstil</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legge til et bilde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7DA38F49-B3E2-4BF0-BEC7-C30D34ABBB8D}" type="datetime1">
              <a:rPr lang="en-US" smtClean="0"/>
              <a:t>7/3/2026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15539515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tel og tekst">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nb-NO"/>
              <a:t>Klikk for å redigere tittelstil</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7DA38F49-B3E2-4BF0-BEC7-C30D34ABBB8D}" type="datetime1">
              <a:rPr lang="en-US" smtClean="0"/>
              <a:t>7/3/2026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77629450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itat med tekst">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nb-NO"/>
              <a:t>Klikk for å redigere tittelstil</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7DA38F49-B3E2-4BF0-BEC7-C30D34ABBB8D}" type="datetime1">
              <a:rPr lang="en-US" smtClean="0"/>
              <a:t>7/3/2026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99366672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nb-NO"/>
              <a:t>Klikk for å redigere tittelstil</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7DA38F49-B3E2-4BF0-BEC7-C30D34ABBB8D}" type="datetime1">
              <a:rPr lang="en-US" smtClean="0"/>
              <a:t>7/3/2026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10936108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nner">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nb-NO"/>
              <a:t>Klikk for å redigere tittelstil</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3" name="Date Placeholder 2"/>
          <p:cNvSpPr>
            <a:spLocks noGrp="1"/>
          </p:cNvSpPr>
          <p:nvPr>
            <p:ph type="dt" sz="half" idx="10"/>
          </p:nvPr>
        </p:nvSpPr>
        <p:spPr/>
        <p:txBody>
          <a:bodyPr/>
          <a:lstStyle/>
          <a:p>
            <a:fld id="{7DA38F49-B3E2-4BF0-BEC7-C30D34ABBB8D}" type="datetime1">
              <a:rPr lang="en-US" smtClean="0"/>
              <a:t>7/3/2026</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25335939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onner for bilde">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nb-NO"/>
              <a:t>Klikk for å redigere tittelstil</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a:t>Klikk på ikonet for å legge til et bilde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a:t>Klikk på ikonet for å legge til et bilde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a:t>Klikk på ikonet for å legge til et bilde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3" name="Date Placeholder 2"/>
          <p:cNvSpPr>
            <a:spLocks noGrp="1"/>
          </p:cNvSpPr>
          <p:nvPr>
            <p:ph type="dt" sz="half" idx="10"/>
          </p:nvPr>
        </p:nvSpPr>
        <p:spPr/>
        <p:txBody>
          <a:bodyPr/>
          <a:lstStyle/>
          <a:p>
            <a:fld id="{7DA38F49-B3E2-4BF0-BEC7-C30D34ABBB8D}" type="datetime1">
              <a:rPr lang="en-US" smtClean="0"/>
              <a:t>7/3/2026</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01454317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ncho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7DA38F49-B3E2-4BF0-BEC7-C30D34ABBB8D}" type="datetime1">
              <a:rPr lang="en-US" smtClean="0"/>
              <a:t>7/3/2026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352382859"/>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nb-NO"/>
              <a:t>Klikk for å redigere tittelstil</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7DA38F49-B3E2-4BF0-BEC7-C30D34ABBB8D}" type="datetime1">
              <a:rPr lang="en-US" smtClean="0"/>
              <a:t>7/3/2026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19468279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7DA38F49-B3E2-4BF0-BEC7-C30D34ABBB8D}" type="datetime1">
              <a:rPr lang="en-US" smtClean="0"/>
              <a:t>7/3/2026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46445580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nb-NO"/>
              <a:t>Klikk for å redigere tittelstil</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7DA38F49-B3E2-4BF0-BEC7-C30D34ABBB8D}" type="datetime1">
              <a:rPr lang="en-US" smtClean="0"/>
              <a:t>7/3/2026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63654653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7DA38F49-B3E2-4BF0-BEC7-C30D34ABBB8D}" type="datetime1">
              <a:rPr lang="en-US" smtClean="0"/>
              <a:t>7/3/2026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54911000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nb-NO"/>
              <a:t>Klikk for å redigere tittelstil</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7DA38F49-B3E2-4BF0-BEC7-C30D34ABBB8D}" type="datetime1">
              <a:rPr lang="en-US" smtClean="0"/>
              <a:t>7/3/2026</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79280746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7DA38F49-B3E2-4BF0-BEC7-C30D34ABBB8D}" type="datetime1">
              <a:rPr lang="en-US" smtClean="0"/>
              <a:t>7/3/2026</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80726717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A38F49-B3E2-4BF0-BEC7-C30D34ABBB8D}" type="datetime1">
              <a:rPr lang="en-US" smtClean="0"/>
              <a:t>7/3/2026</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45538054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nb-NO"/>
              <a:t>Klikk for å redigere tittelstil</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7DA38F49-B3E2-4BF0-BEC7-C30D34ABBB8D}" type="datetime1">
              <a:rPr lang="en-US" smtClean="0"/>
              <a:t>7/3/2026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20590830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nb-NO"/>
              <a:t>Klikk for å redigere tittelstil</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a:t>Klikk på ikonet for å legge til et bilde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7DA38F49-B3E2-4BF0-BEC7-C30D34ABBB8D}" type="datetime1">
              <a:rPr lang="en-US" smtClean="0"/>
              <a:t>7/3/2026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18992793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nb-NO"/>
              <a:t>Klikk for å redigere tittelstil</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7DA38F49-B3E2-4BF0-BEC7-C30D34ABBB8D}" type="datetime1">
              <a:rPr lang="en-US" smtClean="0"/>
              <a:t>7/3/2026</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1532288544"/>
      </p:ext>
    </p:extLst>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Lst>
  <p:hf sldNum="0" hdr="0" ftr="0" dt="0"/>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4C6914-17BB-0887-B8CD-310205D657AE}"/>
              </a:ext>
            </a:extLst>
          </p:cNvPr>
          <p:cNvPicPr>
            <a:picLocks noChangeAspect="1"/>
          </p:cNvPicPr>
          <p:nvPr/>
        </p:nvPicPr>
        <p:blipFill>
          <a:blip r:embed="rId2"/>
          <a:srcRect t="20213"/>
          <a:stretch>
            <a:fillRect/>
          </a:stretch>
        </p:blipFill>
        <p:spPr>
          <a:xfrm>
            <a:off x="20" y="10"/>
            <a:ext cx="12191979" cy="6857990"/>
          </a:xfrm>
          <a:prstGeom prst="rect">
            <a:avLst/>
          </a:prstGeom>
        </p:spPr>
      </p:pic>
      <p:sp>
        <p:nvSpPr>
          <p:cNvPr id="2" name="Tittel 1">
            <a:extLst>
              <a:ext uri="{FF2B5EF4-FFF2-40B4-BE49-F238E27FC236}">
                <a16:creationId xmlns:a16="http://schemas.microsoft.com/office/drawing/2014/main" id="{BF081186-719D-9542-03EE-BC69FE8F55FB}"/>
              </a:ext>
            </a:extLst>
          </p:cNvPr>
          <p:cNvSpPr>
            <a:spLocks noGrp="1"/>
          </p:cNvSpPr>
          <p:nvPr>
            <p:ph type="ctrTitle"/>
          </p:nvPr>
        </p:nvSpPr>
        <p:spPr>
          <a:xfrm>
            <a:off x="6638061" y="914400"/>
            <a:ext cx="4892948" cy="3427867"/>
          </a:xfrm>
        </p:spPr>
        <p:txBody>
          <a:bodyPr anchor="t">
            <a:normAutofit/>
          </a:bodyPr>
          <a:lstStyle/>
          <a:p>
            <a:pPr algn="r"/>
            <a:r>
              <a:rPr lang="nb-NO">
                <a:solidFill>
                  <a:srgbClr val="FFFFFF"/>
                </a:solidFill>
              </a:rPr>
              <a:t>Sorgspillet</a:t>
            </a:r>
          </a:p>
        </p:txBody>
      </p:sp>
      <p:sp>
        <p:nvSpPr>
          <p:cNvPr id="3" name="Undertittel 2">
            <a:extLst>
              <a:ext uri="{FF2B5EF4-FFF2-40B4-BE49-F238E27FC236}">
                <a16:creationId xmlns:a16="http://schemas.microsoft.com/office/drawing/2014/main" id="{13386FEB-821C-5B99-C3ED-C93142D74813}"/>
              </a:ext>
            </a:extLst>
          </p:cNvPr>
          <p:cNvSpPr>
            <a:spLocks noGrp="1"/>
          </p:cNvSpPr>
          <p:nvPr>
            <p:ph type="subTitle" idx="1"/>
          </p:nvPr>
        </p:nvSpPr>
        <p:spPr>
          <a:xfrm>
            <a:off x="6589835" y="5253051"/>
            <a:ext cx="4941173" cy="812923"/>
          </a:xfrm>
        </p:spPr>
        <p:txBody>
          <a:bodyPr anchor="t">
            <a:normAutofit/>
          </a:bodyPr>
          <a:lstStyle/>
          <a:p>
            <a:pPr algn="r"/>
            <a:r>
              <a:rPr lang="nb-NO">
                <a:solidFill>
                  <a:srgbClr val="FFFFFF"/>
                </a:solidFill>
              </a:rPr>
              <a:t>Et terningspill om å bearbeide følelser</a:t>
            </a:r>
          </a:p>
        </p:txBody>
      </p:sp>
    </p:spTree>
    <p:extLst>
      <p:ext uri="{BB962C8B-B14F-4D97-AF65-F5344CB8AC3E}">
        <p14:creationId xmlns:p14="http://schemas.microsoft.com/office/powerpoint/2010/main" val="379418603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BD42BA1-6BFE-7383-FCF4-C7A458559FC1}"/>
              </a:ext>
            </a:extLst>
          </p:cNvPr>
          <p:cNvSpPr>
            <a:spLocks noGrp="1"/>
          </p:cNvSpPr>
          <p:nvPr>
            <p:ph type="title"/>
          </p:nvPr>
        </p:nvSpPr>
        <p:spPr/>
        <p:txBody>
          <a:bodyPr>
            <a:normAutofit fontScale="90000"/>
          </a:bodyPr>
          <a:lstStyle/>
          <a:p>
            <a:r>
              <a:rPr lang="nb-NO" b="1" dirty="0">
                <a:effectLst/>
              </a:rPr>
              <a:t>🎲 </a:t>
            </a:r>
            <a:r>
              <a:rPr lang="nb-NO" b="1" dirty="0" err="1">
                <a:effectLst/>
              </a:rPr>
              <a:t>Terningmatrise</a:t>
            </a:r>
            <a:r>
              <a:rPr lang="nb-NO" b="1" dirty="0">
                <a:effectLst/>
              </a:rPr>
              <a:t> 2.1: Cato alene ved frokostbordet</a:t>
            </a:r>
            <a:endParaRPr lang="nb-NO" dirty="0"/>
          </a:p>
        </p:txBody>
      </p:sp>
      <p:sp>
        <p:nvSpPr>
          <p:cNvPr id="4" name="Plassholder for tekst 3">
            <a:extLst>
              <a:ext uri="{FF2B5EF4-FFF2-40B4-BE49-F238E27FC236}">
                <a16:creationId xmlns:a16="http://schemas.microsoft.com/office/drawing/2014/main" id="{E67E488C-0517-5AA3-2774-E3F9B05F2377}"/>
              </a:ext>
            </a:extLst>
          </p:cNvPr>
          <p:cNvSpPr>
            <a:spLocks noGrp="1"/>
          </p:cNvSpPr>
          <p:nvPr>
            <p:ph sz="half" idx="1"/>
          </p:nvPr>
        </p:nvSpPr>
        <p:spPr>
          <a:xfrm>
            <a:off x="913795" y="1997624"/>
            <a:ext cx="10040717" cy="4860376"/>
          </a:xfrm>
        </p:spPr>
        <p:txBody>
          <a:bodyPr>
            <a:normAutofit/>
          </a:bodyPr>
          <a:lstStyle/>
          <a:p>
            <a:pPr lvl="0"/>
            <a:r>
              <a:rPr lang="nb-NO" sz="2200" b="1" dirty="0">
                <a:effectLst/>
              </a:rPr>
              <a:t>Terningkast 1–2:</a:t>
            </a:r>
            <a:r>
              <a:rPr lang="nb-NO" sz="2200" dirty="0">
                <a:effectLst/>
              </a:rPr>
              <a:t> Cato tar mobilen mens den lader og </a:t>
            </a:r>
            <a:r>
              <a:rPr lang="nb-NO" sz="2200" dirty="0" err="1">
                <a:effectLst/>
              </a:rPr>
              <a:t>scroller</a:t>
            </a:r>
            <a:r>
              <a:rPr lang="nb-NO" sz="2200" dirty="0">
                <a:effectLst/>
              </a:rPr>
              <a:t> videre.</a:t>
            </a:r>
          </a:p>
          <a:p>
            <a:pPr lvl="1"/>
            <a:r>
              <a:rPr lang="nb-NO" sz="1700" i="1" dirty="0">
                <a:effectLst/>
              </a:rPr>
              <a:t>Konsekvens:</a:t>
            </a:r>
            <a:r>
              <a:rPr lang="nb-NO" sz="1700" dirty="0">
                <a:effectLst/>
              </a:rPr>
              <a:t> </a:t>
            </a:r>
            <a:r>
              <a:rPr lang="nb-NO" sz="1700" b="1" dirty="0">
                <a:effectLst/>
              </a:rPr>
              <a:t>-1 SP</a:t>
            </a:r>
            <a:r>
              <a:rPr lang="nb-NO" sz="1700" dirty="0">
                <a:effectLst/>
              </a:rPr>
              <a:t> / </a:t>
            </a:r>
            <a:r>
              <a:rPr lang="nb-NO" sz="1700" b="1" dirty="0">
                <a:effectLst/>
              </a:rPr>
              <a:t>Alle i gruppa må reise seg opp og sette seg igjen.</a:t>
            </a:r>
            <a:br>
              <a:rPr lang="nb-NO" sz="1700" b="1" dirty="0">
                <a:effectLst/>
              </a:rPr>
            </a:br>
            <a:endParaRPr lang="nb-NO" sz="1700" dirty="0">
              <a:effectLst/>
            </a:endParaRPr>
          </a:p>
          <a:p>
            <a:pPr lvl="0"/>
            <a:r>
              <a:rPr lang="nb-NO" sz="2200" b="1" dirty="0">
                <a:effectLst/>
              </a:rPr>
              <a:t>Terningkast 3–4:</a:t>
            </a:r>
            <a:r>
              <a:rPr lang="nb-NO" sz="2200" dirty="0">
                <a:effectLst/>
              </a:rPr>
              <a:t> Cato stirrer ned i bordplata og trommer med fingrene.</a:t>
            </a:r>
          </a:p>
          <a:p>
            <a:pPr lvl="1"/>
            <a:r>
              <a:rPr lang="nb-NO" sz="1700" i="1" dirty="0">
                <a:effectLst/>
              </a:rPr>
              <a:t>Konsekvens:</a:t>
            </a:r>
            <a:r>
              <a:rPr lang="nb-NO" sz="1700" dirty="0">
                <a:effectLst/>
              </a:rPr>
              <a:t> </a:t>
            </a:r>
            <a:r>
              <a:rPr lang="nb-NO" sz="1700" b="1" dirty="0">
                <a:effectLst/>
              </a:rPr>
              <a:t>0 SP</a:t>
            </a:r>
            <a:r>
              <a:rPr lang="nb-NO" sz="1700" dirty="0">
                <a:effectLst/>
              </a:rPr>
              <a:t> / </a:t>
            </a:r>
            <a:r>
              <a:rPr lang="nb-NO" sz="1700" b="1" dirty="0">
                <a:effectLst/>
              </a:rPr>
              <a:t>Alle må tromme med fingrene i bordet </a:t>
            </a:r>
            <a:br>
              <a:rPr lang="nb-NO" sz="1700" b="1" dirty="0">
                <a:effectLst/>
              </a:rPr>
            </a:br>
            <a:endParaRPr lang="nb-NO" sz="1700" dirty="0">
              <a:effectLst/>
            </a:endParaRPr>
          </a:p>
          <a:p>
            <a:pPr lvl="0"/>
            <a:r>
              <a:rPr lang="nb-NO" sz="2200" b="1" dirty="0">
                <a:effectLst/>
              </a:rPr>
              <a:t>Terningkast 5–6:</a:t>
            </a:r>
            <a:r>
              <a:rPr lang="nb-NO" sz="2200" dirty="0">
                <a:effectLst/>
              </a:rPr>
              <a:t> Cato legger bort alt, stirrer tomt ut i rommet og lar de triste følelsene slippe til.</a:t>
            </a:r>
          </a:p>
          <a:p>
            <a:pPr lvl="1"/>
            <a:r>
              <a:rPr lang="nb-NO" sz="1700" i="1" dirty="0">
                <a:effectLst/>
              </a:rPr>
              <a:t>Konsekvens:</a:t>
            </a:r>
            <a:r>
              <a:rPr lang="nb-NO" sz="1700" dirty="0">
                <a:effectLst/>
              </a:rPr>
              <a:t> Gruppen får </a:t>
            </a:r>
            <a:r>
              <a:rPr lang="nb-NO" sz="1700" b="1" dirty="0">
                <a:effectLst/>
              </a:rPr>
              <a:t>+2 SP</a:t>
            </a:r>
            <a:r>
              <a:rPr lang="nb-NO" sz="1700" dirty="0">
                <a:effectLst/>
              </a:rPr>
              <a:t>.</a:t>
            </a:r>
          </a:p>
          <a:p>
            <a:endParaRPr lang="nb-NO" sz="1800" dirty="0"/>
          </a:p>
          <a:p>
            <a:r>
              <a:rPr lang="nb-NO" dirty="0">
                <a:effectLst/>
              </a:rPr>
              <a:t>➡️ </a:t>
            </a:r>
            <a:r>
              <a:rPr lang="nb-NO" i="1" dirty="0">
                <a:effectLst/>
              </a:rPr>
              <a:t>Uansett utfall, gå videre</a:t>
            </a:r>
            <a:endParaRPr lang="nb-NO" sz="1800" dirty="0"/>
          </a:p>
        </p:txBody>
      </p:sp>
    </p:spTree>
    <p:extLst>
      <p:ext uri="{BB962C8B-B14F-4D97-AF65-F5344CB8AC3E}">
        <p14:creationId xmlns:p14="http://schemas.microsoft.com/office/powerpoint/2010/main" val="3784361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tel 6">
            <a:extLst>
              <a:ext uri="{FF2B5EF4-FFF2-40B4-BE49-F238E27FC236}">
                <a16:creationId xmlns:a16="http://schemas.microsoft.com/office/drawing/2014/main" id="{5E36C9BB-F4AD-CB3D-BE7D-819CC683CCDA}"/>
              </a:ext>
            </a:extLst>
          </p:cNvPr>
          <p:cNvSpPr>
            <a:spLocks noGrp="1"/>
          </p:cNvSpPr>
          <p:nvPr>
            <p:ph type="title"/>
          </p:nvPr>
        </p:nvSpPr>
        <p:spPr/>
        <p:txBody>
          <a:bodyPr/>
          <a:lstStyle/>
          <a:p>
            <a:r>
              <a:rPr lang="nb-NO" b="1" dirty="0">
                <a:effectLst/>
              </a:rPr>
              <a:t> Hendelse: Mamma kommer inn</a:t>
            </a:r>
            <a:br>
              <a:rPr lang="nb-NO" dirty="0">
                <a:effectLst/>
              </a:rPr>
            </a:br>
            <a:endParaRPr lang="nb-NO" dirty="0"/>
          </a:p>
        </p:txBody>
      </p:sp>
      <p:sp>
        <p:nvSpPr>
          <p:cNvPr id="9" name="Plassholder for tekst 8">
            <a:extLst>
              <a:ext uri="{FF2B5EF4-FFF2-40B4-BE49-F238E27FC236}">
                <a16:creationId xmlns:a16="http://schemas.microsoft.com/office/drawing/2014/main" id="{DCEAD6D7-1835-E274-7BEC-F502AAE19FD3}"/>
              </a:ext>
            </a:extLst>
          </p:cNvPr>
          <p:cNvSpPr>
            <a:spLocks noGrp="1"/>
          </p:cNvSpPr>
          <p:nvPr>
            <p:ph type="body" sz="half" idx="2"/>
          </p:nvPr>
        </p:nvSpPr>
        <p:spPr/>
        <p:txBody>
          <a:bodyPr>
            <a:normAutofit/>
          </a:bodyPr>
          <a:lstStyle/>
          <a:p>
            <a:r>
              <a:rPr lang="nb-NO" sz="2000" dirty="0">
                <a:effectLst/>
              </a:rPr>
              <a:t>Moren kommer inn på kjøkkenet for å hente en kopp kaffe. Hun setter seg ved bordet sammen med ham, ser at han henger med hodet og spør: «Hva skjer, Cato? Er det noe galt?»</a:t>
            </a:r>
          </a:p>
          <a:p>
            <a:r>
              <a:rPr lang="nb-NO" sz="2000" dirty="0">
                <a:effectLst/>
              </a:rPr>
              <a:t>Cato kjenner en klump i halsen, og sier det som det er: «Hun slo opp med meg på Snap i går etter skolen...» </a:t>
            </a:r>
          </a:p>
          <a:p>
            <a:r>
              <a:rPr lang="nb-NO" sz="2000" dirty="0"/>
              <a:t>Hvordan svarer moren til Cato?</a:t>
            </a:r>
          </a:p>
        </p:txBody>
      </p:sp>
      <p:pic>
        <p:nvPicPr>
          <p:cNvPr id="1026" name="Picture 2" descr="Houston Heights Family Law: Bryan Fagan Law's Expert Support">
            <a:extLst>
              <a:ext uri="{FF2B5EF4-FFF2-40B4-BE49-F238E27FC236}">
                <a16:creationId xmlns:a16="http://schemas.microsoft.com/office/drawing/2014/main" id="{4E097DA7-E28A-EDFE-B273-5E320B9F5A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2551" y="2188028"/>
            <a:ext cx="3309257" cy="2481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653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EABA3954-B686-CC57-4C10-A3E849DC27E3}"/>
              </a:ext>
            </a:extLst>
          </p:cNvPr>
          <p:cNvSpPr>
            <a:spLocks noGrp="1"/>
          </p:cNvSpPr>
          <p:nvPr>
            <p:ph type="title"/>
          </p:nvPr>
        </p:nvSpPr>
        <p:spPr/>
        <p:txBody>
          <a:bodyPr>
            <a:normAutofit/>
          </a:bodyPr>
          <a:lstStyle/>
          <a:p>
            <a:r>
              <a:rPr lang="nb-NO" b="1" dirty="0">
                <a:effectLst/>
              </a:rPr>
              <a:t>🎲 </a:t>
            </a:r>
            <a:r>
              <a:rPr lang="nb-NO" b="1" dirty="0" err="1">
                <a:effectLst/>
              </a:rPr>
              <a:t>Terningmatrise</a:t>
            </a:r>
            <a:r>
              <a:rPr lang="nb-NO" b="1" dirty="0">
                <a:effectLst/>
              </a:rPr>
              <a:t> 2.2: Mammas respons</a:t>
            </a:r>
            <a:endParaRPr lang="nb-NO" dirty="0"/>
          </a:p>
        </p:txBody>
      </p:sp>
      <p:sp>
        <p:nvSpPr>
          <p:cNvPr id="6" name="Plassholder for innhold 5">
            <a:extLst>
              <a:ext uri="{FF2B5EF4-FFF2-40B4-BE49-F238E27FC236}">
                <a16:creationId xmlns:a16="http://schemas.microsoft.com/office/drawing/2014/main" id="{CAC26677-6264-DF3D-9B66-7526E56E1B93}"/>
              </a:ext>
            </a:extLst>
          </p:cNvPr>
          <p:cNvSpPr>
            <a:spLocks noGrp="1"/>
          </p:cNvSpPr>
          <p:nvPr>
            <p:ph idx="1"/>
          </p:nvPr>
        </p:nvSpPr>
        <p:spPr>
          <a:xfrm>
            <a:off x="408215" y="1580050"/>
            <a:ext cx="11609614" cy="5127170"/>
          </a:xfrm>
        </p:spPr>
        <p:txBody>
          <a:bodyPr>
            <a:normAutofit/>
          </a:bodyPr>
          <a:lstStyle/>
          <a:p>
            <a:pPr lvl="0"/>
            <a:r>
              <a:rPr lang="nb-NO" sz="1600" b="1" dirty="0">
                <a:effectLst/>
              </a:rPr>
              <a:t>Terningkast 1:</a:t>
            </a:r>
            <a:r>
              <a:rPr lang="nb-NO" sz="1600" dirty="0">
                <a:effectLst/>
              </a:rPr>
              <a:t> Mamma overser det: «Uff da, husk å rydde opp etter deg»</a:t>
            </a:r>
          </a:p>
          <a:p>
            <a:pPr lvl="1"/>
            <a:r>
              <a:rPr lang="nb-NO" sz="1400" i="1" dirty="0">
                <a:effectLst/>
              </a:rPr>
              <a:t>Konsekvens:</a:t>
            </a:r>
            <a:r>
              <a:rPr lang="nb-NO" sz="1400" dirty="0">
                <a:effectLst/>
              </a:rPr>
              <a:t> </a:t>
            </a:r>
            <a:r>
              <a:rPr lang="nb-NO" sz="1400" b="1" dirty="0">
                <a:effectLst/>
              </a:rPr>
              <a:t>-3 SP</a:t>
            </a:r>
            <a:r>
              <a:rPr lang="nb-NO" sz="1400" dirty="0">
                <a:effectLst/>
              </a:rPr>
              <a:t> / </a:t>
            </a:r>
            <a:r>
              <a:rPr lang="nb-NO" sz="1400" b="1" dirty="0">
                <a:effectLst/>
              </a:rPr>
              <a:t>Alle må stirre ut i lufta i 15 sekund</a:t>
            </a:r>
            <a:endParaRPr lang="nb-NO" sz="1400" dirty="0">
              <a:effectLst/>
            </a:endParaRPr>
          </a:p>
          <a:p>
            <a:pPr lvl="0"/>
            <a:r>
              <a:rPr lang="nb-NO" sz="1600" b="1" dirty="0">
                <a:effectLst/>
              </a:rPr>
              <a:t>Terningkast 2:</a:t>
            </a:r>
            <a:r>
              <a:rPr lang="nb-NO" sz="1600" dirty="0">
                <a:effectLst/>
              </a:rPr>
              <a:t> Mamma bagatelliserer det: «Jaja, men det var jo bare en flørt på Snap? Det finnes flere fisk i havet!»</a:t>
            </a:r>
          </a:p>
          <a:p>
            <a:pPr lvl="1"/>
            <a:r>
              <a:rPr lang="nb-NO" sz="1400" i="1" dirty="0">
                <a:effectLst/>
              </a:rPr>
              <a:t>Konsekvens:</a:t>
            </a:r>
            <a:r>
              <a:rPr lang="nb-NO" sz="1400" dirty="0">
                <a:effectLst/>
              </a:rPr>
              <a:t> </a:t>
            </a:r>
            <a:r>
              <a:rPr lang="nb-NO" sz="1400" b="1" dirty="0">
                <a:effectLst/>
              </a:rPr>
              <a:t>-2 SP</a:t>
            </a:r>
            <a:r>
              <a:rPr lang="nb-NO" sz="1400" dirty="0">
                <a:effectLst/>
              </a:rPr>
              <a:t> / </a:t>
            </a:r>
            <a:r>
              <a:rPr lang="nb-NO" sz="1400" b="1" dirty="0">
                <a:effectLst/>
              </a:rPr>
              <a:t>Alle må stønne oppgitt og ta seg til ansiktet.</a:t>
            </a:r>
            <a:endParaRPr lang="nb-NO" sz="1400" dirty="0">
              <a:effectLst/>
            </a:endParaRPr>
          </a:p>
          <a:p>
            <a:pPr lvl="0"/>
            <a:r>
              <a:rPr lang="nb-NO" sz="1600" b="1" dirty="0">
                <a:effectLst/>
              </a:rPr>
              <a:t>Terningkast 3:</a:t>
            </a:r>
            <a:r>
              <a:rPr lang="nb-NO" sz="1600" dirty="0">
                <a:effectLst/>
              </a:rPr>
              <a:t> Mamma ønsker å få gutten opp på hesten igjen: «Dette </a:t>
            </a:r>
            <a:r>
              <a:rPr lang="nb-NO" sz="1600" dirty="0" err="1">
                <a:effectLst/>
              </a:rPr>
              <a:t>ekke</a:t>
            </a:r>
            <a:r>
              <a:rPr lang="nb-NO" sz="1600" dirty="0">
                <a:effectLst/>
              </a:rPr>
              <a:t> noe å henge med geipen for. En kjekk gutt som deg får ny dame lett som bare det. Husk å rydde opp etter deg.»</a:t>
            </a:r>
          </a:p>
          <a:p>
            <a:pPr lvl="1"/>
            <a:r>
              <a:rPr lang="nb-NO" sz="1400" i="1" dirty="0">
                <a:effectLst/>
              </a:rPr>
              <a:t>Konsekvens:</a:t>
            </a:r>
            <a:r>
              <a:rPr lang="nb-NO" sz="1400" dirty="0">
                <a:effectLst/>
              </a:rPr>
              <a:t> </a:t>
            </a:r>
            <a:r>
              <a:rPr lang="nb-NO" sz="1400" b="1" dirty="0">
                <a:effectLst/>
              </a:rPr>
              <a:t>-1 SP</a:t>
            </a:r>
            <a:r>
              <a:rPr lang="nb-NO" sz="1400" dirty="0">
                <a:effectLst/>
              </a:rPr>
              <a:t> / </a:t>
            </a:r>
            <a:r>
              <a:rPr lang="nb-NO" sz="1400" b="1" dirty="0">
                <a:effectLst/>
              </a:rPr>
              <a:t>Alle i gruppa må reise seg opp og sette seg igjen.</a:t>
            </a:r>
            <a:endParaRPr lang="nb-NO" sz="1400" dirty="0">
              <a:effectLst/>
            </a:endParaRPr>
          </a:p>
          <a:p>
            <a:pPr lvl="0"/>
            <a:r>
              <a:rPr lang="nb-NO" sz="1600" b="1" dirty="0">
                <a:effectLst/>
              </a:rPr>
              <a:t>Terningkast 4:</a:t>
            </a:r>
            <a:r>
              <a:rPr lang="nb-NO" sz="1600" dirty="0">
                <a:effectLst/>
              </a:rPr>
              <a:t> Mamma skjønner ikke helt hva hun skal si, og gir klønete trøst: «Uff da... Det er ikke ålreit. Vil du ha et glass saft?»</a:t>
            </a:r>
          </a:p>
          <a:p>
            <a:pPr lvl="1"/>
            <a:r>
              <a:rPr lang="nb-NO" sz="1400" i="1" dirty="0">
                <a:effectLst/>
              </a:rPr>
              <a:t>Konsekvens:</a:t>
            </a:r>
            <a:r>
              <a:rPr lang="nb-NO" sz="1400" dirty="0">
                <a:effectLst/>
              </a:rPr>
              <a:t> Gruppen får </a:t>
            </a:r>
            <a:r>
              <a:rPr lang="nb-NO" sz="1400" b="1" dirty="0">
                <a:effectLst/>
              </a:rPr>
              <a:t>+1 SP</a:t>
            </a:r>
            <a:r>
              <a:rPr lang="nb-NO" sz="1400" dirty="0">
                <a:effectLst/>
              </a:rPr>
              <a:t>.</a:t>
            </a:r>
          </a:p>
          <a:p>
            <a:pPr lvl="0"/>
            <a:r>
              <a:rPr lang="nb-NO" sz="1600" b="1" dirty="0">
                <a:effectLst/>
              </a:rPr>
              <a:t>Terningkast 5–6:</a:t>
            </a:r>
            <a:r>
              <a:rPr lang="nb-NO" sz="1600" dirty="0">
                <a:effectLst/>
              </a:rPr>
              <a:t> Mamma viser ekte omsorg. Hun flytter stolen nærmere, lytter uten å avbryte og viser at hun forstår at han har det skikkelig vondt.</a:t>
            </a:r>
          </a:p>
          <a:p>
            <a:pPr lvl="1"/>
            <a:r>
              <a:rPr lang="nb-NO" sz="1400" i="1" dirty="0">
                <a:effectLst/>
              </a:rPr>
              <a:t>Konsekvens:</a:t>
            </a:r>
            <a:r>
              <a:rPr lang="nb-NO" sz="1400" dirty="0">
                <a:effectLst/>
              </a:rPr>
              <a:t> </a:t>
            </a:r>
            <a:r>
              <a:rPr lang="nb-NO" sz="1400" b="1" dirty="0">
                <a:effectLst/>
              </a:rPr>
              <a:t>+4 SP</a:t>
            </a:r>
            <a:r>
              <a:rPr lang="nb-NO" sz="1400" dirty="0">
                <a:effectLst/>
              </a:rPr>
              <a:t> </a:t>
            </a:r>
          </a:p>
        </p:txBody>
      </p:sp>
      <p:sp>
        <p:nvSpPr>
          <p:cNvPr id="8" name="TekstSylinder 7">
            <a:extLst>
              <a:ext uri="{FF2B5EF4-FFF2-40B4-BE49-F238E27FC236}">
                <a16:creationId xmlns:a16="http://schemas.microsoft.com/office/drawing/2014/main" id="{98478FB1-7F51-9276-4552-8222B86582B4}"/>
              </a:ext>
            </a:extLst>
          </p:cNvPr>
          <p:cNvSpPr txBox="1"/>
          <p:nvPr/>
        </p:nvSpPr>
        <p:spPr>
          <a:xfrm>
            <a:off x="6213022" y="5674950"/>
            <a:ext cx="6098720" cy="1032270"/>
          </a:xfrm>
          <a:prstGeom prst="rect">
            <a:avLst/>
          </a:prstGeom>
          <a:noFill/>
        </p:spPr>
        <p:txBody>
          <a:bodyPr wrap="square">
            <a:spAutoFit/>
          </a:bodyPr>
          <a:lstStyle/>
          <a:p>
            <a:pPr>
              <a:lnSpc>
                <a:spcPct val="115000"/>
              </a:lnSpc>
              <a:spcAft>
                <a:spcPts val="800"/>
              </a:spcAft>
              <a:buNone/>
            </a:pPr>
            <a:r>
              <a:rPr lang="nb-NO" sz="1800" kern="100" dirty="0">
                <a:effectLst/>
                <a:latin typeface="Segoe UI Emoji" panose="020B0502040204020203" pitchFamily="34" charset="0"/>
                <a:ea typeface="Aptos" panose="020B0004020202020204" pitchFamily="34" charset="0"/>
                <a:cs typeface="Segoe UI Emoji" panose="020B0502040204020203" pitchFamily="34" charset="0"/>
              </a:rPr>
              <a:t>➡️</a:t>
            </a:r>
            <a:r>
              <a:rPr lang="nb-NO" sz="1800" kern="100" dirty="0">
                <a:effectLst/>
                <a:latin typeface="Aptos" panose="020B0004020202020204" pitchFamily="34" charset="0"/>
                <a:ea typeface="Aptos" panose="020B0004020202020204" pitchFamily="34" charset="0"/>
                <a:cs typeface="Times New Roman" panose="02020603050405020304" pitchFamily="18" charset="0"/>
              </a:rPr>
              <a:t> </a:t>
            </a:r>
            <a:r>
              <a:rPr lang="nb-NO" sz="1800" i="1" kern="100" dirty="0">
                <a:effectLst/>
                <a:latin typeface="Aptos" panose="020B0004020202020204" pitchFamily="34" charset="0"/>
                <a:ea typeface="Aptos" panose="020B0004020202020204" pitchFamily="34" charset="0"/>
                <a:cs typeface="Times New Roman" panose="02020603050405020304" pitchFamily="18" charset="0"/>
              </a:rPr>
              <a:t>Uansett utfall blir Cato rastløs av å sitte inne på kjøkkenet. Han tar på seg jakken og går ut døra for å få litt luft. </a:t>
            </a:r>
            <a:r>
              <a:rPr lang="nb-NO" sz="1800" b="1" i="1" kern="100" dirty="0">
                <a:effectLst/>
                <a:latin typeface="Aptos" panose="020B0004020202020204" pitchFamily="34" charset="0"/>
                <a:ea typeface="Aptos" panose="020B0004020202020204" pitchFamily="34" charset="0"/>
                <a:cs typeface="Times New Roman" panose="02020603050405020304" pitchFamily="18" charset="0"/>
              </a:rPr>
              <a:t>Gå til Scene 3.</a:t>
            </a:r>
            <a:endParaRPr lang="nb-N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68553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03EE3D5-728A-762D-FEF7-91386E2B053E}"/>
              </a:ext>
            </a:extLst>
          </p:cNvPr>
          <p:cNvSpPr>
            <a:spLocks noGrp="1"/>
          </p:cNvSpPr>
          <p:nvPr>
            <p:ph type="title"/>
          </p:nvPr>
        </p:nvSpPr>
        <p:spPr/>
        <p:txBody>
          <a:bodyPr>
            <a:normAutofit fontScale="90000"/>
          </a:bodyPr>
          <a:lstStyle/>
          <a:p>
            <a:r>
              <a:rPr lang="nb-NO" b="1" dirty="0">
                <a:effectLst/>
              </a:rPr>
              <a:t>Scene 3: Veiskillet </a:t>
            </a:r>
            <a:br>
              <a:rPr lang="nb-NO" dirty="0">
                <a:effectLst/>
              </a:rPr>
            </a:br>
            <a:endParaRPr lang="nb-NO" dirty="0"/>
          </a:p>
        </p:txBody>
      </p:sp>
      <p:sp>
        <p:nvSpPr>
          <p:cNvPr id="3" name="Plassholder for innhold 2">
            <a:extLst>
              <a:ext uri="{FF2B5EF4-FFF2-40B4-BE49-F238E27FC236}">
                <a16:creationId xmlns:a16="http://schemas.microsoft.com/office/drawing/2014/main" id="{1C96E761-0C64-098F-953A-C7E20B97B007}"/>
              </a:ext>
            </a:extLst>
          </p:cNvPr>
          <p:cNvSpPr>
            <a:spLocks noGrp="1"/>
          </p:cNvSpPr>
          <p:nvPr>
            <p:ph idx="1"/>
          </p:nvPr>
        </p:nvSpPr>
        <p:spPr>
          <a:xfrm>
            <a:off x="913795" y="1732450"/>
            <a:ext cx="10353762" cy="814808"/>
          </a:xfrm>
        </p:spPr>
        <p:txBody>
          <a:bodyPr/>
          <a:lstStyle/>
          <a:p>
            <a:r>
              <a:rPr lang="nb-NO" dirty="0">
                <a:effectLst/>
              </a:rPr>
              <a:t>Cato står utenfor huset. Tankene flyr. Her skal ikke terningen kastes ennå; </a:t>
            </a:r>
            <a:r>
              <a:rPr lang="nb-NO" b="1" dirty="0">
                <a:effectLst/>
              </a:rPr>
              <a:t>gruppen må stemme</a:t>
            </a:r>
            <a:r>
              <a:rPr lang="nb-NO" dirty="0">
                <a:effectLst/>
              </a:rPr>
              <a:t> over hvilken vei Cato skal gå:</a:t>
            </a:r>
          </a:p>
          <a:p>
            <a:endParaRPr lang="nb-NO" dirty="0"/>
          </a:p>
        </p:txBody>
      </p:sp>
      <p:sp>
        <p:nvSpPr>
          <p:cNvPr id="5" name="TekstSylinder 4">
            <a:extLst>
              <a:ext uri="{FF2B5EF4-FFF2-40B4-BE49-F238E27FC236}">
                <a16:creationId xmlns:a16="http://schemas.microsoft.com/office/drawing/2014/main" id="{FB3069D0-3E79-0D8F-84BB-8F556D01D121}"/>
              </a:ext>
            </a:extLst>
          </p:cNvPr>
          <p:cNvSpPr txBox="1"/>
          <p:nvPr/>
        </p:nvSpPr>
        <p:spPr>
          <a:xfrm>
            <a:off x="1240403" y="2846567"/>
            <a:ext cx="2939711" cy="2246769"/>
          </a:xfrm>
          <a:prstGeom prst="rect">
            <a:avLst/>
          </a:prstGeom>
          <a:noFill/>
        </p:spPr>
        <p:txBody>
          <a:bodyPr wrap="square">
            <a:spAutoFit/>
          </a:bodyPr>
          <a:lstStyle/>
          <a:p>
            <a:r>
              <a:rPr lang="nb-NO" sz="2000" b="1" dirty="0"/>
              <a:t>Valg A: Gå ned til sentrum.</a:t>
            </a:r>
            <a:r>
              <a:rPr lang="nb-NO" sz="2000" dirty="0"/>
              <a:t> </a:t>
            </a:r>
            <a:br>
              <a:rPr lang="nb-NO" sz="2000" dirty="0"/>
            </a:br>
            <a:r>
              <a:rPr lang="nb-NO" sz="2000" dirty="0"/>
              <a:t>(Mye folk og liv, men større sjanse for kleine møter). </a:t>
            </a:r>
            <a:r>
              <a:rPr lang="nb-NO" sz="2000" kern="100" dirty="0">
                <a:latin typeface="Segoe UI Emoji" panose="020B0502040204020203" pitchFamily="34" charset="0"/>
                <a:ea typeface="Aptos" panose="020B0004020202020204" pitchFamily="34" charset="0"/>
                <a:cs typeface="Segoe UI Emoji" panose="020B0502040204020203" pitchFamily="34" charset="0"/>
              </a:rPr>
              <a:t>➡️ 3.1 Sentrum</a:t>
            </a:r>
            <a:endParaRPr lang="nb-NO" sz="2000" dirty="0"/>
          </a:p>
          <a:p>
            <a:endParaRPr lang="nb-NO" sz="2000" dirty="0"/>
          </a:p>
          <a:p>
            <a:endParaRPr lang="nb-NO" sz="2000" dirty="0"/>
          </a:p>
        </p:txBody>
      </p:sp>
      <p:sp>
        <p:nvSpPr>
          <p:cNvPr id="6" name="TekstSylinder 5">
            <a:extLst>
              <a:ext uri="{FF2B5EF4-FFF2-40B4-BE49-F238E27FC236}">
                <a16:creationId xmlns:a16="http://schemas.microsoft.com/office/drawing/2014/main" id="{2C543B40-DA24-3F6C-58E3-080350488BED}"/>
              </a:ext>
            </a:extLst>
          </p:cNvPr>
          <p:cNvSpPr txBox="1"/>
          <p:nvPr/>
        </p:nvSpPr>
        <p:spPr>
          <a:xfrm>
            <a:off x="6838122" y="2782957"/>
            <a:ext cx="3193064" cy="2246769"/>
          </a:xfrm>
          <a:prstGeom prst="rect">
            <a:avLst/>
          </a:prstGeom>
          <a:noFill/>
        </p:spPr>
        <p:txBody>
          <a:bodyPr wrap="square">
            <a:spAutoFit/>
          </a:bodyPr>
          <a:lstStyle/>
          <a:p>
            <a:r>
              <a:rPr lang="nb-NO" sz="2000" b="1" dirty="0"/>
              <a:t>Valg B: Gå opp mot skogen.</a:t>
            </a:r>
            <a:r>
              <a:rPr lang="nb-NO" sz="2000" dirty="0"/>
              <a:t> </a:t>
            </a:r>
            <a:br>
              <a:rPr lang="nb-NO" sz="2000" dirty="0"/>
            </a:br>
            <a:r>
              <a:rPr lang="nb-NO" sz="2000" dirty="0"/>
              <a:t>(Helt stille, men han blir helt alene med tankene sine). </a:t>
            </a:r>
            <a:r>
              <a:rPr lang="nb-NO" sz="2000" kern="100" dirty="0">
                <a:latin typeface="Segoe UI Emoji" panose="020B0502040204020203" pitchFamily="34" charset="0"/>
                <a:ea typeface="Aptos" panose="020B0004020202020204" pitchFamily="34" charset="0"/>
                <a:cs typeface="Segoe UI Emoji" panose="020B0502040204020203" pitchFamily="34" charset="0"/>
              </a:rPr>
              <a:t>➡️ 3.2 Skogen</a:t>
            </a:r>
            <a:endParaRPr lang="nb-NO" sz="2000" dirty="0"/>
          </a:p>
          <a:p>
            <a:endParaRPr lang="nb-NO" sz="2000" dirty="0"/>
          </a:p>
          <a:p>
            <a:endParaRPr lang="nb-NO" sz="2000" dirty="0"/>
          </a:p>
        </p:txBody>
      </p:sp>
      <p:pic>
        <p:nvPicPr>
          <p:cNvPr id="2050" name="Picture 2" descr="Mysterious Forest | Copyright-free photo (by M. Vorel) | LibreShot">
            <a:extLst>
              <a:ext uri="{FF2B5EF4-FFF2-40B4-BE49-F238E27FC236}">
                <a16:creationId xmlns:a16="http://schemas.microsoft.com/office/drawing/2014/main" id="{F324D208-09D8-2AF9-A038-D5E933A652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8122" y="4516341"/>
            <a:ext cx="2981490" cy="198766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Oslo: Domkirke / Cathedral | Kirkegata, Oslo Domkirke: Oslo … | Flickr">
            <a:extLst>
              <a:ext uri="{FF2B5EF4-FFF2-40B4-BE49-F238E27FC236}">
                <a16:creationId xmlns:a16="http://schemas.microsoft.com/office/drawing/2014/main" id="{42E6550A-8124-834A-2F99-A06C3090AB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2965" y="4516341"/>
            <a:ext cx="2681612" cy="2011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1095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81A93CE-2F05-746E-1E61-F1CC494EBD6A}"/>
              </a:ext>
            </a:extLst>
          </p:cNvPr>
          <p:cNvSpPr>
            <a:spLocks noGrp="1"/>
          </p:cNvSpPr>
          <p:nvPr>
            <p:ph type="title"/>
          </p:nvPr>
        </p:nvSpPr>
        <p:spPr/>
        <p:txBody>
          <a:bodyPr/>
          <a:lstStyle/>
          <a:p>
            <a:r>
              <a:rPr lang="nb-NO" b="1" dirty="0">
                <a:effectLst/>
              </a:rPr>
              <a:t>🎲 </a:t>
            </a:r>
            <a:r>
              <a:rPr lang="nb-NO" b="1" dirty="0" err="1">
                <a:effectLst/>
              </a:rPr>
              <a:t>Terningmatrise</a:t>
            </a:r>
            <a:r>
              <a:rPr lang="nb-NO" b="1" dirty="0">
                <a:effectLst/>
              </a:rPr>
              <a:t> 3.1: Byen</a:t>
            </a:r>
            <a:endParaRPr lang="nb-NO" dirty="0"/>
          </a:p>
        </p:txBody>
      </p:sp>
      <p:sp>
        <p:nvSpPr>
          <p:cNvPr id="3" name="Plassholder for innhold 2">
            <a:extLst>
              <a:ext uri="{FF2B5EF4-FFF2-40B4-BE49-F238E27FC236}">
                <a16:creationId xmlns:a16="http://schemas.microsoft.com/office/drawing/2014/main" id="{E4BDA055-9155-8FA3-502A-04855155EA86}"/>
              </a:ext>
            </a:extLst>
          </p:cNvPr>
          <p:cNvSpPr>
            <a:spLocks noGrp="1"/>
          </p:cNvSpPr>
          <p:nvPr>
            <p:ph idx="1"/>
          </p:nvPr>
        </p:nvSpPr>
        <p:spPr>
          <a:xfrm>
            <a:off x="254442" y="1732449"/>
            <a:ext cx="11013115" cy="4922793"/>
          </a:xfrm>
        </p:spPr>
        <p:txBody>
          <a:bodyPr>
            <a:normAutofit fontScale="85000" lnSpcReduction="20000"/>
          </a:bodyPr>
          <a:lstStyle/>
          <a:p>
            <a:pPr lvl="0"/>
            <a:r>
              <a:rPr lang="nb-NO" b="1" dirty="0">
                <a:effectLst/>
              </a:rPr>
              <a:t>Terningkast 1–2:</a:t>
            </a:r>
            <a:r>
              <a:rPr lang="nb-NO" dirty="0">
                <a:effectLst/>
              </a:rPr>
              <a:t> Cato ser gjengen til </a:t>
            </a:r>
            <a:r>
              <a:rPr lang="nb-NO" dirty="0" err="1">
                <a:effectLst/>
              </a:rPr>
              <a:t>eksen</a:t>
            </a:r>
            <a:r>
              <a:rPr lang="nb-NO" dirty="0">
                <a:effectLst/>
              </a:rPr>
              <a:t>. Han får panikk, gjemmer seg bak et busskur og åpner Snap-kartet for å spionere på henne.</a:t>
            </a:r>
          </a:p>
          <a:p>
            <a:pPr lvl="1"/>
            <a:r>
              <a:rPr lang="nb-NO" i="1" dirty="0">
                <a:effectLst/>
              </a:rPr>
              <a:t>Konsekvens:</a:t>
            </a:r>
            <a:r>
              <a:rPr lang="nb-NO" dirty="0">
                <a:effectLst/>
              </a:rPr>
              <a:t> </a:t>
            </a:r>
            <a:r>
              <a:rPr lang="nb-NO" b="1" dirty="0">
                <a:effectLst/>
              </a:rPr>
              <a:t>-2 SP</a:t>
            </a:r>
            <a:r>
              <a:rPr lang="nb-NO" dirty="0">
                <a:effectLst/>
              </a:rPr>
              <a:t> / </a:t>
            </a:r>
            <a:r>
              <a:rPr lang="nb-NO" b="1" dirty="0">
                <a:effectLst/>
              </a:rPr>
              <a:t>Alle må ta seg til pannen og rope i kor: «NEI, Cato!»</a:t>
            </a:r>
          </a:p>
          <a:p>
            <a:pPr lvl="1"/>
            <a:endParaRPr lang="nb-NO" dirty="0">
              <a:effectLst/>
            </a:endParaRPr>
          </a:p>
          <a:p>
            <a:pPr lvl="0"/>
            <a:r>
              <a:rPr lang="nb-NO" b="1" dirty="0">
                <a:effectLst/>
              </a:rPr>
              <a:t>Terningkast 3:</a:t>
            </a:r>
            <a:r>
              <a:rPr lang="nb-NO" dirty="0">
                <a:effectLst/>
              </a:rPr>
              <a:t> Cato møter en supergira nabo som roper: «Halla Cato! Hvorfor henger du med nebbet? Smil til verden!»</a:t>
            </a:r>
          </a:p>
          <a:p>
            <a:pPr lvl="1"/>
            <a:r>
              <a:rPr lang="nb-NO" i="1" dirty="0">
                <a:effectLst/>
              </a:rPr>
              <a:t>Konsekvens:</a:t>
            </a:r>
            <a:r>
              <a:rPr lang="nb-NO" dirty="0">
                <a:effectLst/>
              </a:rPr>
              <a:t> </a:t>
            </a:r>
            <a:r>
              <a:rPr lang="nb-NO" b="1" dirty="0">
                <a:effectLst/>
              </a:rPr>
              <a:t>-1 SP</a:t>
            </a:r>
            <a:r>
              <a:rPr lang="nb-NO" dirty="0">
                <a:effectLst/>
              </a:rPr>
              <a:t> / </a:t>
            </a:r>
            <a:r>
              <a:rPr lang="nb-NO" b="1" dirty="0">
                <a:effectLst/>
              </a:rPr>
              <a:t>Alle må riste oppgitt på hodet i 5 sekunder.</a:t>
            </a:r>
          </a:p>
          <a:p>
            <a:pPr lvl="1"/>
            <a:endParaRPr lang="nb-NO" dirty="0">
              <a:effectLst/>
            </a:endParaRPr>
          </a:p>
          <a:p>
            <a:pPr lvl="0"/>
            <a:r>
              <a:rPr lang="nb-NO" b="1" dirty="0">
                <a:effectLst/>
              </a:rPr>
              <a:t>Terningkast 4-5:</a:t>
            </a:r>
            <a:r>
              <a:rPr lang="nb-NO" dirty="0">
                <a:effectLst/>
              </a:rPr>
              <a:t> Cato går forbi en skatepark, og ser en skater gjøre </a:t>
            </a:r>
            <a:r>
              <a:rPr lang="nb-NO" dirty="0" err="1">
                <a:effectLst/>
              </a:rPr>
              <a:t>kickflip</a:t>
            </a:r>
            <a:r>
              <a:rPr lang="nb-NO" dirty="0">
                <a:effectLst/>
              </a:rPr>
              <a:t>. Han blir inspirert til å prøve selv senere.</a:t>
            </a:r>
          </a:p>
          <a:p>
            <a:pPr lvl="1"/>
            <a:r>
              <a:rPr lang="nb-NO" i="1" dirty="0">
                <a:effectLst/>
              </a:rPr>
              <a:t>Konsekvens:</a:t>
            </a:r>
            <a:r>
              <a:rPr lang="nb-NO" dirty="0">
                <a:effectLst/>
              </a:rPr>
              <a:t> Gruppen får </a:t>
            </a:r>
            <a:r>
              <a:rPr lang="nb-NO" b="1" dirty="0">
                <a:effectLst/>
              </a:rPr>
              <a:t>+2 SP</a:t>
            </a:r>
            <a:r>
              <a:rPr lang="nb-NO" dirty="0">
                <a:effectLst/>
              </a:rPr>
              <a:t>.</a:t>
            </a:r>
          </a:p>
          <a:p>
            <a:pPr lvl="1"/>
            <a:endParaRPr lang="nb-NO" dirty="0">
              <a:effectLst/>
            </a:endParaRPr>
          </a:p>
          <a:p>
            <a:pPr lvl="0"/>
            <a:r>
              <a:rPr lang="nb-NO" b="1" dirty="0">
                <a:effectLst/>
              </a:rPr>
              <a:t>Terningkast 6:</a:t>
            </a:r>
            <a:r>
              <a:rPr lang="nb-NO" dirty="0">
                <a:effectLst/>
              </a:rPr>
              <a:t> Bestekompisen Jonas ruller forbi på sparkesykkel: «Halla Cato! Du ser helt ferdig ut. Bli med meg hjem, vi må game.»</a:t>
            </a:r>
          </a:p>
          <a:p>
            <a:pPr lvl="1"/>
            <a:r>
              <a:rPr lang="nb-NO" i="1" dirty="0">
                <a:effectLst/>
              </a:rPr>
              <a:t>Konsekvens:</a:t>
            </a:r>
            <a:r>
              <a:rPr lang="nb-NO" dirty="0">
                <a:effectLst/>
              </a:rPr>
              <a:t> ➡️ </a:t>
            </a:r>
            <a:r>
              <a:rPr lang="nb-NO" b="1" dirty="0">
                <a:effectLst/>
              </a:rPr>
              <a:t>Gå direkte til Scene 4</a:t>
            </a:r>
          </a:p>
          <a:p>
            <a:pPr lvl="1"/>
            <a:endParaRPr lang="nb-NO" dirty="0">
              <a:effectLst/>
            </a:endParaRPr>
          </a:p>
          <a:p>
            <a:pPr marL="36900" indent="0">
              <a:buNone/>
            </a:pPr>
            <a:r>
              <a:rPr lang="nb-NO" dirty="0">
                <a:effectLst/>
              </a:rPr>
              <a:t>🔄 </a:t>
            </a:r>
            <a:r>
              <a:rPr lang="nb-NO" i="1" dirty="0">
                <a:effectLst/>
              </a:rPr>
              <a:t>Ved kast 1–4 må dere rulle på nytt, eller kjøpe hendelsen:</a:t>
            </a:r>
            <a:endParaRPr lang="nb-NO" dirty="0"/>
          </a:p>
        </p:txBody>
      </p:sp>
      <p:sp>
        <p:nvSpPr>
          <p:cNvPr id="4" name="TekstSylinder 3">
            <a:extLst>
              <a:ext uri="{FF2B5EF4-FFF2-40B4-BE49-F238E27FC236}">
                <a16:creationId xmlns:a16="http://schemas.microsoft.com/office/drawing/2014/main" id="{66F27F48-99DC-F947-25F7-CDF9F9931872}"/>
              </a:ext>
            </a:extLst>
          </p:cNvPr>
          <p:cNvSpPr txBox="1"/>
          <p:nvPr/>
        </p:nvSpPr>
        <p:spPr>
          <a:xfrm>
            <a:off x="6591634" y="5833799"/>
            <a:ext cx="4373218" cy="821443"/>
          </a:xfrm>
          <a:prstGeom prst="rect">
            <a:avLst/>
          </a:prstGeom>
          <a:solidFill>
            <a:schemeClr val="tx2"/>
          </a:solidFill>
        </p:spPr>
        <p:txBody>
          <a:bodyPr wrap="square">
            <a:spAutoFit/>
          </a:bodyPr>
          <a:lstStyle/>
          <a:p>
            <a:pPr lvl="0">
              <a:lnSpc>
                <a:spcPct val="115000"/>
              </a:lnSpc>
              <a:spcAft>
                <a:spcPts val="800"/>
              </a:spcAft>
              <a:buSzPts val="1000"/>
              <a:tabLst>
                <a:tab pos="457200" algn="l"/>
              </a:tabLst>
            </a:pPr>
            <a:r>
              <a:rPr lang="nb-NO" sz="1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Pris: 10 SP:</a:t>
            </a:r>
            <a:r>
              <a:rPr lang="nb-NO"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Cato sender en melding til </a:t>
            </a:r>
            <a:r>
              <a:rPr lang="nb-NO" sz="14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til</a:t>
            </a:r>
            <a:r>
              <a:rPr lang="nb-NO"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sin beste venn Jonas: «Har det kjipt. Kan jeg komme?» Jonas svarer ja. </a:t>
            </a:r>
            <a:r>
              <a:rPr lang="nb-NO" sz="1400" kern="100" dirty="0">
                <a:solidFill>
                  <a:schemeClr val="bg1"/>
                </a:solidFill>
                <a:effectLst/>
                <a:latin typeface="Segoe UI Emoji" panose="020B0502040204020203" pitchFamily="34" charset="0"/>
                <a:ea typeface="Aptos" panose="020B0004020202020204" pitchFamily="34" charset="0"/>
                <a:cs typeface="Segoe UI Emoji" panose="020B0502040204020203" pitchFamily="34" charset="0"/>
              </a:rPr>
              <a:t>➡️</a:t>
            </a:r>
            <a:r>
              <a:rPr lang="nb-NO"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nb-NO" sz="1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Gå til Scene 4.</a:t>
            </a:r>
            <a:endParaRPr lang="nb-NO"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640147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C3EFCF1-052D-B823-2E0C-FB5CF6999299}"/>
              </a:ext>
            </a:extLst>
          </p:cNvPr>
          <p:cNvSpPr>
            <a:spLocks noGrp="1"/>
          </p:cNvSpPr>
          <p:nvPr>
            <p:ph type="title"/>
          </p:nvPr>
        </p:nvSpPr>
        <p:spPr/>
        <p:txBody>
          <a:bodyPr>
            <a:normAutofit/>
          </a:bodyPr>
          <a:lstStyle/>
          <a:p>
            <a:r>
              <a:rPr lang="nb-NO" b="1" dirty="0">
                <a:effectLst/>
              </a:rPr>
              <a:t>🎲 </a:t>
            </a:r>
            <a:r>
              <a:rPr lang="nb-NO" b="1" dirty="0" err="1">
                <a:effectLst/>
              </a:rPr>
              <a:t>Terningmatrise</a:t>
            </a:r>
            <a:r>
              <a:rPr lang="nb-NO" b="1" dirty="0">
                <a:effectLst/>
              </a:rPr>
              <a:t> 3.2: Skogen</a:t>
            </a:r>
            <a:endParaRPr lang="nb-NO" dirty="0"/>
          </a:p>
        </p:txBody>
      </p:sp>
      <p:sp>
        <p:nvSpPr>
          <p:cNvPr id="3" name="Plassholder for innhold 2">
            <a:extLst>
              <a:ext uri="{FF2B5EF4-FFF2-40B4-BE49-F238E27FC236}">
                <a16:creationId xmlns:a16="http://schemas.microsoft.com/office/drawing/2014/main" id="{BB688B5A-D247-BA53-71FF-0E3410908377}"/>
              </a:ext>
            </a:extLst>
          </p:cNvPr>
          <p:cNvSpPr>
            <a:spLocks noGrp="1"/>
          </p:cNvSpPr>
          <p:nvPr>
            <p:ph idx="1"/>
          </p:nvPr>
        </p:nvSpPr>
        <p:spPr>
          <a:xfrm>
            <a:off x="198783" y="1732449"/>
            <a:ext cx="11736125" cy="4994354"/>
          </a:xfrm>
        </p:spPr>
        <p:txBody>
          <a:bodyPr>
            <a:normAutofit fontScale="85000" lnSpcReduction="10000"/>
          </a:bodyPr>
          <a:lstStyle/>
          <a:p>
            <a:pPr lvl="0"/>
            <a:r>
              <a:rPr lang="nb-NO" b="1" dirty="0">
                <a:effectLst/>
              </a:rPr>
              <a:t>Terningkast 1–2:</a:t>
            </a:r>
            <a:r>
              <a:rPr lang="nb-NO" dirty="0">
                <a:effectLst/>
              </a:rPr>
              <a:t> Stillheten gjør at Cato får voldsomt tankekjør, og han graver seg ned i tanker som at han aldri kommer til å bli glad igjen.</a:t>
            </a:r>
          </a:p>
          <a:p>
            <a:pPr lvl="1"/>
            <a:r>
              <a:rPr lang="nb-NO" i="1" dirty="0">
                <a:effectLst/>
              </a:rPr>
              <a:t>Konsekvens:</a:t>
            </a:r>
            <a:r>
              <a:rPr lang="nb-NO" dirty="0">
                <a:effectLst/>
              </a:rPr>
              <a:t> </a:t>
            </a:r>
            <a:r>
              <a:rPr lang="nb-NO" b="1" dirty="0">
                <a:effectLst/>
              </a:rPr>
              <a:t>-2 SP</a:t>
            </a:r>
            <a:r>
              <a:rPr lang="nb-NO" dirty="0">
                <a:effectLst/>
              </a:rPr>
              <a:t> / </a:t>
            </a:r>
            <a:r>
              <a:rPr lang="nb-NO" b="1" dirty="0">
                <a:effectLst/>
              </a:rPr>
              <a:t>Alle må slippe ut et langt, tungt sukk i kor.</a:t>
            </a:r>
          </a:p>
          <a:p>
            <a:pPr lvl="1"/>
            <a:endParaRPr lang="nb-NO" dirty="0">
              <a:effectLst/>
            </a:endParaRPr>
          </a:p>
          <a:p>
            <a:pPr lvl="0"/>
            <a:r>
              <a:rPr lang="nb-NO" b="1" dirty="0">
                <a:effectLst/>
              </a:rPr>
              <a:t>Terningkast 3:</a:t>
            </a:r>
            <a:r>
              <a:rPr lang="nb-NO" dirty="0">
                <a:effectLst/>
              </a:rPr>
              <a:t> Cato blir frustrert, sparker til en rot og spurter alt han kan i 30 sekunder. Det gir en fysisk utblåsning.</a:t>
            </a:r>
          </a:p>
          <a:p>
            <a:pPr lvl="1"/>
            <a:r>
              <a:rPr lang="nb-NO" i="1" dirty="0">
                <a:effectLst/>
              </a:rPr>
              <a:t>Konsekvens:</a:t>
            </a:r>
            <a:r>
              <a:rPr lang="nb-NO" dirty="0">
                <a:effectLst/>
              </a:rPr>
              <a:t> </a:t>
            </a:r>
            <a:r>
              <a:rPr lang="nb-NO" b="1" dirty="0">
                <a:effectLst/>
              </a:rPr>
              <a:t>+1 SP</a:t>
            </a:r>
            <a:r>
              <a:rPr lang="nb-NO" dirty="0">
                <a:effectLst/>
              </a:rPr>
              <a:t> / </a:t>
            </a:r>
            <a:r>
              <a:rPr lang="nb-NO" b="1" dirty="0">
                <a:effectLst/>
              </a:rPr>
              <a:t>Alle må trampe hardt i gulvet én gang.</a:t>
            </a:r>
          </a:p>
          <a:p>
            <a:pPr lvl="1"/>
            <a:endParaRPr lang="nb-NO" dirty="0">
              <a:effectLst/>
            </a:endParaRPr>
          </a:p>
          <a:p>
            <a:pPr lvl="0"/>
            <a:r>
              <a:rPr lang="nb-NO" b="1" dirty="0">
                <a:effectLst/>
              </a:rPr>
              <a:t>Terningkast 5:</a:t>
            </a:r>
            <a:r>
              <a:rPr lang="nb-NO" dirty="0">
                <a:effectLst/>
              </a:rPr>
              <a:t> Cato tar av seg hetta på en benk, hører på vinden og roer pulsen. Han gråter litt, og det letter på trykket.</a:t>
            </a:r>
          </a:p>
          <a:p>
            <a:pPr lvl="1"/>
            <a:r>
              <a:rPr lang="nb-NO" i="1" dirty="0">
                <a:effectLst/>
              </a:rPr>
              <a:t>Konsekvens:</a:t>
            </a:r>
            <a:r>
              <a:rPr lang="nb-NO" dirty="0">
                <a:effectLst/>
              </a:rPr>
              <a:t> Gruppen får </a:t>
            </a:r>
            <a:r>
              <a:rPr lang="nb-NO" b="1" dirty="0">
                <a:effectLst/>
              </a:rPr>
              <a:t>+4 SP</a:t>
            </a:r>
            <a:r>
              <a:rPr lang="nb-NO" dirty="0">
                <a:effectLst/>
              </a:rPr>
              <a:t>.</a:t>
            </a:r>
          </a:p>
          <a:p>
            <a:pPr lvl="1"/>
            <a:endParaRPr lang="nb-NO" dirty="0">
              <a:effectLst/>
            </a:endParaRPr>
          </a:p>
          <a:p>
            <a:pPr lvl="0"/>
            <a:r>
              <a:rPr lang="nb-NO" b="1" dirty="0">
                <a:effectLst/>
              </a:rPr>
              <a:t>Terningkast 6:</a:t>
            </a:r>
            <a:r>
              <a:rPr lang="nb-NO" dirty="0">
                <a:effectLst/>
              </a:rPr>
              <a:t> Mobilen vibrerer. Melding fra Jonas: «Halla, så på Spotify at du hører på deppemusikk. Går det bra? Kom over hvis du vil game.»</a:t>
            </a:r>
          </a:p>
          <a:p>
            <a:pPr lvl="1"/>
            <a:r>
              <a:rPr lang="nb-NO" i="1" dirty="0">
                <a:effectLst/>
              </a:rPr>
              <a:t>Konsekvens:</a:t>
            </a:r>
            <a:r>
              <a:rPr lang="nb-NO" dirty="0">
                <a:effectLst/>
              </a:rPr>
              <a:t> ➡️ </a:t>
            </a:r>
            <a:r>
              <a:rPr lang="nb-NO" b="1" dirty="0">
                <a:effectLst/>
              </a:rPr>
              <a:t>Gå direkte til Scene 4 (Gratis!).</a:t>
            </a:r>
          </a:p>
          <a:p>
            <a:pPr lvl="1"/>
            <a:endParaRPr lang="nb-NO" dirty="0">
              <a:effectLst/>
            </a:endParaRPr>
          </a:p>
          <a:p>
            <a:pPr marL="36900" indent="0">
              <a:buNone/>
            </a:pPr>
            <a:r>
              <a:rPr lang="nb-NO" dirty="0">
                <a:effectLst/>
              </a:rPr>
              <a:t>🔄 </a:t>
            </a:r>
            <a:r>
              <a:rPr lang="nb-NO" i="1" dirty="0">
                <a:effectLst/>
              </a:rPr>
              <a:t>Ved kast 1–4 må dere rulle på nytt, eller kjøpe hendelsen: </a:t>
            </a:r>
            <a:endParaRPr lang="nb-NO" dirty="0">
              <a:effectLst/>
            </a:endParaRPr>
          </a:p>
        </p:txBody>
      </p:sp>
      <p:sp>
        <p:nvSpPr>
          <p:cNvPr id="4" name="TekstSylinder 3">
            <a:extLst>
              <a:ext uri="{FF2B5EF4-FFF2-40B4-BE49-F238E27FC236}">
                <a16:creationId xmlns:a16="http://schemas.microsoft.com/office/drawing/2014/main" id="{C5904468-835D-5E65-171C-8833021FCA2E}"/>
              </a:ext>
            </a:extLst>
          </p:cNvPr>
          <p:cNvSpPr txBox="1"/>
          <p:nvPr/>
        </p:nvSpPr>
        <p:spPr>
          <a:xfrm>
            <a:off x="6583682" y="5905360"/>
            <a:ext cx="4373218" cy="821443"/>
          </a:xfrm>
          <a:prstGeom prst="rect">
            <a:avLst/>
          </a:prstGeom>
          <a:solidFill>
            <a:schemeClr val="tx2"/>
          </a:solidFill>
        </p:spPr>
        <p:txBody>
          <a:bodyPr wrap="square">
            <a:spAutoFit/>
          </a:bodyPr>
          <a:lstStyle/>
          <a:p>
            <a:pPr lvl="0">
              <a:lnSpc>
                <a:spcPct val="115000"/>
              </a:lnSpc>
              <a:spcAft>
                <a:spcPts val="800"/>
              </a:spcAft>
              <a:buSzPts val="1000"/>
              <a:tabLst>
                <a:tab pos="457200" algn="l"/>
              </a:tabLst>
            </a:pPr>
            <a:r>
              <a:rPr lang="nb-NO" sz="1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Pris: 10 SP:</a:t>
            </a:r>
            <a:r>
              <a:rPr lang="nb-NO"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Cato sender en melding til </a:t>
            </a:r>
            <a:r>
              <a:rPr lang="nb-NO" sz="14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til</a:t>
            </a:r>
            <a:r>
              <a:rPr lang="nb-NO"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sin beste venn Jonas: «Har det kjipt. Kan jeg komme?» Jonas svarer ja. </a:t>
            </a:r>
            <a:r>
              <a:rPr lang="nb-NO" sz="1400" kern="100" dirty="0">
                <a:solidFill>
                  <a:schemeClr val="bg1"/>
                </a:solidFill>
                <a:effectLst/>
                <a:latin typeface="Segoe UI Emoji" panose="020B0502040204020203" pitchFamily="34" charset="0"/>
                <a:ea typeface="Aptos" panose="020B0004020202020204" pitchFamily="34" charset="0"/>
                <a:cs typeface="Segoe UI Emoji" panose="020B0502040204020203" pitchFamily="34" charset="0"/>
              </a:rPr>
              <a:t>➡️</a:t>
            </a:r>
            <a:r>
              <a:rPr lang="nb-NO"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nb-NO" sz="1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Gå til Scene 4.</a:t>
            </a:r>
            <a:endParaRPr lang="nb-NO"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315852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82731D6-93CE-8C21-28B8-186AE432AE5D}"/>
              </a:ext>
            </a:extLst>
          </p:cNvPr>
          <p:cNvSpPr>
            <a:spLocks noGrp="1"/>
          </p:cNvSpPr>
          <p:nvPr>
            <p:ph type="title"/>
          </p:nvPr>
        </p:nvSpPr>
        <p:spPr/>
        <p:txBody>
          <a:bodyPr>
            <a:normAutofit/>
          </a:bodyPr>
          <a:lstStyle/>
          <a:p>
            <a:r>
              <a:rPr lang="nb-NO" b="1" dirty="0">
                <a:effectLst/>
              </a:rPr>
              <a:t>Scene 4: Hjemme hos Jonas </a:t>
            </a:r>
            <a:endParaRPr lang="nb-NO" dirty="0"/>
          </a:p>
        </p:txBody>
      </p:sp>
      <p:sp>
        <p:nvSpPr>
          <p:cNvPr id="5" name="Plassholder for tekst 4">
            <a:extLst>
              <a:ext uri="{FF2B5EF4-FFF2-40B4-BE49-F238E27FC236}">
                <a16:creationId xmlns:a16="http://schemas.microsoft.com/office/drawing/2014/main" id="{935A67E9-8709-ABE7-0060-41EE644FD1AA}"/>
              </a:ext>
            </a:extLst>
          </p:cNvPr>
          <p:cNvSpPr>
            <a:spLocks noGrp="1"/>
          </p:cNvSpPr>
          <p:nvPr>
            <p:ph type="body" sz="half" idx="2"/>
          </p:nvPr>
        </p:nvSpPr>
        <p:spPr>
          <a:xfrm>
            <a:off x="913795" y="2886056"/>
            <a:ext cx="5934949" cy="3376134"/>
          </a:xfrm>
        </p:spPr>
        <p:txBody>
          <a:bodyPr>
            <a:normAutofit/>
          </a:bodyPr>
          <a:lstStyle/>
          <a:p>
            <a:r>
              <a:rPr lang="nb-NO" sz="1800" dirty="0">
                <a:effectLst/>
              </a:rPr>
              <a:t>Cato har kommet seg over til bestekompisen sin, Jonas. De sitter på rommet hans og har startet et spill. Jonas vet at det ble slutt med kjæresten i går, men ingen av dem har sagt noe om det ennå.</a:t>
            </a:r>
          </a:p>
          <a:p>
            <a:endParaRPr lang="nb-NO" sz="1800" dirty="0">
              <a:effectLst/>
            </a:endParaRPr>
          </a:p>
          <a:p>
            <a:r>
              <a:rPr lang="nb-NO" sz="1800" dirty="0">
                <a:solidFill>
                  <a:schemeClr val="tx1"/>
                </a:solidFill>
                <a:effectLst/>
              </a:rPr>
              <a:t>Før det aller siste kastet, kan gruppen bruke oppsparte poeng som en "flaks-forsikring".</a:t>
            </a:r>
          </a:p>
          <a:p>
            <a:endParaRPr lang="nb-NO" sz="1800" dirty="0"/>
          </a:p>
        </p:txBody>
      </p:sp>
      <p:sp>
        <p:nvSpPr>
          <p:cNvPr id="8" name="TekstSylinder 7">
            <a:extLst>
              <a:ext uri="{FF2B5EF4-FFF2-40B4-BE49-F238E27FC236}">
                <a16:creationId xmlns:a16="http://schemas.microsoft.com/office/drawing/2014/main" id="{1ACAC951-966A-FC22-9D24-5C17FC7DC8A2}"/>
              </a:ext>
            </a:extLst>
          </p:cNvPr>
          <p:cNvSpPr txBox="1"/>
          <p:nvPr/>
        </p:nvSpPr>
        <p:spPr>
          <a:xfrm>
            <a:off x="7331103" y="1582340"/>
            <a:ext cx="3816626" cy="3693319"/>
          </a:xfrm>
          <a:prstGeom prst="rect">
            <a:avLst/>
          </a:prstGeom>
          <a:solidFill>
            <a:schemeClr val="tx2"/>
          </a:solidFill>
        </p:spPr>
        <p:txBody>
          <a:bodyPr wrap="square">
            <a:spAutoFit/>
          </a:bodyPr>
          <a:lstStyle/>
          <a:p>
            <a:pPr lvl="0"/>
            <a:r>
              <a:rPr lang="nb-NO" b="1" dirty="0">
                <a:solidFill>
                  <a:schemeClr val="bg2"/>
                </a:solidFill>
              </a:rPr>
              <a:t>5 SP: Angrefrist (Re-roll).</a:t>
            </a:r>
            <a:r>
              <a:rPr lang="nb-NO" dirty="0">
                <a:solidFill>
                  <a:schemeClr val="bg2"/>
                </a:solidFill>
              </a:rPr>
              <a:t> </a:t>
            </a:r>
          </a:p>
          <a:p>
            <a:pPr lvl="0"/>
            <a:r>
              <a:rPr lang="nb-NO" dirty="0">
                <a:solidFill>
                  <a:schemeClr val="bg2"/>
                </a:solidFill>
              </a:rPr>
              <a:t>Hvis dere ruller et kast dere ikke vil ha, kan dere rulle én gang til.</a:t>
            </a:r>
          </a:p>
          <a:p>
            <a:pPr lvl="0"/>
            <a:endParaRPr lang="nb-NO" dirty="0">
              <a:solidFill>
                <a:schemeClr val="bg2"/>
              </a:solidFill>
            </a:endParaRPr>
          </a:p>
          <a:p>
            <a:pPr lvl="0"/>
            <a:r>
              <a:rPr lang="nb-NO" b="1" dirty="0">
                <a:solidFill>
                  <a:schemeClr val="bg2"/>
                </a:solidFill>
              </a:rPr>
              <a:t>10 SP: Kompis-bonus (+1 på terningen).</a:t>
            </a:r>
            <a:r>
              <a:rPr lang="nb-NO" dirty="0">
                <a:solidFill>
                  <a:schemeClr val="bg2"/>
                </a:solidFill>
              </a:rPr>
              <a:t> </a:t>
            </a:r>
          </a:p>
          <a:p>
            <a:pPr lvl="0"/>
            <a:r>
              <a:rPr lang="nb-NO" dirty="0">
                <a:solidFill>
                  <a:schemeClr val="bg2"/>
                </a:solidFill>
              </a:rPr>
              <a:t>Dere legger til +1 på det endelige terningkastet (f.eks. blir 2 til 3).</a:t>
            </a:r>
          </a:p>
          <a:p>
            <a:pPr lvl="0"/>
            <a:endParaRPr lang="nb-NO" dirty="0">
              <a:solidFill>
                <a:schemeClr val="bg2"/>
              </a:solidFill>
            </a:endParaRPr>
          </a:p>
          <a:p>
            <a:pPr lvl="0"/>
            <a:r>
              <a:rPr lang="nb-NO" b="1" dirty="0">
                <a:solidFill>
                  <a:schemeClr val="bg2"/>
                </a:solidFill>
              </a:rPr>
              <a:t>25 SP: Sikret suksess.</a:t>
            </a:r>
            <a:r>
              <a:rPr lang="nb-NO" dirty="0">
                <a:solidFill>
                  <a:schemeClr val="bg2"/>
                </a:solidFill>
              </a:rPr>
              <a:t> </a:t>
            </a:r>
          </a:p>
          <a:p>
            <a:pPr lvl="0"/>
            <a:r>
              <a:rPr lang="nb-NO" dirty="0">
                <a:solidFill>
                  <a:schemeClr val="bg2"/>
                </a:solidFill>
              </a:rPr>
              <a:t>Dere dropper terningen og går direkte til de beste resultatene (Terningkast 5–6).</a:t>
            </a:r>
          </a:p>
        </p:txBody>
      </p:sp>
    </p:spTree>
    <p:extLst>
      <p:ext uri="{BB962C8B-B14F-4D97-AF65-F5344CB8AC3E}">
        <p14:creationId xmlns:p14="http://schemas.microsoft.com/office/powerpoint/2010/main" val="3423223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tel 6">
            <a:extLst>
              <a:ext uri="{FF2B5EF4-FFF2-40B4-BE49-F238E27FC236}">
                <a16:creationId xmlns:a16="http://schemas.microsoft.com/office/drawing/2014/main" id="{355AEE77-6F08-AB89-ED02-B668797DAA6F}"/>
              </a:ext>
            </a:extLst>
          </p:cNvPr>
          <p:cNvSpPr>
            <a:spLocks noGrp="1"/>
          </p:cNvSpPr>
          <p:nvPr>
            <p:ph type="title"/>
          </p:nvPr>
        </p:nvSpPr>
        <p:spPr/>
        <p:txBody>
          <a:bodyPr>
            <a:normAutofit fontScale="90000"/>
          </a:bodyPr>
          <a:lstStyle/>
          <a:p>
            <a:r>
              <a:rPr lang="nb-NO" b="1" dirty="0">
                <a:effectLst/>
              </a:rPr>
              <a:t>🎲 </a:t>
            </a:r>
            <a:r>
              <a:rPr lang="nb-NO" b="1" dirty="0" err="1">
                <a:effectLst/>
              </a:rPr>
              <a:t>Terningmatrise</a:t>
            </a:r>
            <a:r>
              <a:rPr lang="nb-NO" b="1" dirty="0">
                <a:effectLst/>
              </a:rPr>
              <a:t> 4.1: Det avgjørende kastet</a:t>
            </a:r>
            <a:endParaRPr lang="nb-NO" dirty="0"/>
          </a:p>
        </p:txBody>
      </p:sp>
      <p:sp>
        <p:nvSpPr>
          <p:cNvPr id="8" name="Plassholder for innhold 7">
            <a:extLst>
              <a:ext uri="{FF2B5EF4-FFF2-40B4-BE49-F238E27FC236}">
                <a16:creationId xmlns:a16="http://schemas.microsoft.com/office/drawing/2014/main" id="{440A51FC-7394-55BC-DDCE-F1209D5ECF93}"/>
              </a:ext>
            </a:extLst>
          </p:cNvPr>
          <p:cNvSpPr>
            <a:spLocks noGrp="1"/>
          </p:cNvSpPr>
          <p:nvPr>
            <p:ph idx="1"/>
          </p:nvPr>
        </p:nvSpPr>
        <p:spPr>
          <a:xfrm>
            <a:off x="524785" y="1580050"/>
            <a:ext cx="10996653" cy="4993419"/>
          </a:xfrm>
        </p:spPr>
        <p:txBody>
          <a:bodyPr>
            <a:normAutofit fontScale="92500" lnSpcReduction="20000"/>
          </a:bodyPr>
          <a:lstStyle/>
          <a:p>
            <a:pPr lvl="0"/>
            <a:r>
              <a:rPr lang="nb-NO" b="1" dirty="0">
                <a:effectLst/>
              </a:rPr>
              <a:t>Terningkast 1–2: De snakker det bort</a:t>
            </a:r>
            <a:r>
              <a:rPr lang="nb-NO" dirty="0">
                <a:effectLst/>
              </a:rPr>
              <a:t> Jonas synes det er ubehagelig å ta opp bruddet. Han unnviker situasjonen og sier: «Kjipt det der. Men du finner sikkert noen andre,» før han skifter tema tilbake til spillet. Cato merker at det blir rart, trekker seg inn i seg selv og drar tidlig hjem for å legge seg på rommet sitt igjen.</a:t>
            </a:r>
            <a:br>
              <a:rPr lang="nb-NO" dirty="0">
                <a:effectLst/>
              </a:rPr>
            </a:br>
            <a:endParaRPr lang="nb-NO" dirty="0">
              <a:effectLst/>
            </a:endParaRPr>
          </a:p>
          <a:p>
            <a:pPr lvl="0"/>
            <a:r>
              <a:rPr lang="nb-NO" b="1" dirty="0">
                <a:effectLst/>
              </a:rPr>
              <a:t>Terningkast 3: Stillheten som hjelper</a:t>
            </a:r>
            <a:r>
              <a:rPr lang="nb-NO" dirty="0">
                <a:effectLst/>
              </a:rPr>
              <a:t> Ingen av dem sier noe om bruddet. De blir bare sittende og spille i flere timer, og snakker kun om det som skjer på skjermen. For Cato er det en lettelse. Det å bare gjøre noe helt vanlig gjør at han klarer å koble av og få en pause fra tankekjøret.</a:t>
            </a:r>
            <a:br>
              <a:rPr lang="nb-NO" dirty="0">
                <a:effectLst/>
              </a:rPr>
            </a:br>
            <a:endParaRPr lang="nb-NO" dirty="0">
              <a:effectLst/>
            </a:endParaRPr>
          </a:p>
          <a:p>
            <a:pPr lvl="0"/>
            <a:r>
              <a:rPr lang="nb-NO" b="1" dirty="0">
                <a:effectLst/>
              </a:rPr>
              <a:t>Terningkast 4: Den enkle støtten</a:t>
            </a:r>
            <a:r>
              <a:rPr lang="nb-NO" dirty="0">
                <a:effectLst/>
              </a:rPr>
              <a:t> Etter en stund spør Jonas om det går bra. Cato forteller litt om </a:t>
            </a:r>
            <a:r>
              <a:rPr lang="nb-NO" dirty="0" err="1">
                <a:effectLst/>
              </a:rPr>
              <a:t>snappen</a:t>
            </a:r>
            <a:r>
              <a:rPr lang="nb-NO" dirty="0">
                <a:effectLst/>
              </a:rPr>
              <a:t> fra i går. Jonas foreslår at Cato kanskje bare bør dempe henne på Snap for en periode, så slipper han å se at hun er aktiv hele tiden. Cato tar opp sin egen mobil og gjør det, og merker at det hjelper.</a:t>
            </a:r>
            <a:br>
              <a:rPr lang="nb-NO" dirty="0">
                <a:effectLst/>
              </a:rPr>
            </a:br>
            <a:endParaRPr lang="nb-NO" dirty="0">
              <a:effectLst/>
            </a:endParaRPr>
          </a:p>
          <a:p>
            <a:pPr lvl="0"/>
            <a:r>
              <a:rPr lang="nb-NO" b="1" dirty="0">
                <a:effectLst/>
              </a:rPr>
              <a:t>Terningkast 5–6: Rom for å være trist</a:t>
            </a:r>
            <a:r>
              <a:rPr lang="nb-NO" dirty="0">
                <a:effectLst/>
              </a:rPr>
              <a:t> Jonas merker at Cato ikke klarer å konsentrere seg. Han legger fra seg kontrolleren og sier: «Du trenger ikke å sitte her og late som ingenting, Cato. Det er helt greit hvis du bare vil sitte og deppe. Vi kan snakke om det hvis du har lyst, eller så kan vi bare drite i det og sitte i stillhet. Du må ikke ta deg sammen for min del.» Cato merker at det er utrolig godt å slippe å ta seg sammen.</a:t>
            </a:r>
          </a:p>
          <a:p>
            <a:endParaRPr lang="nb-NO" dirty="0"/>
          </a:p>
        </p:txBody>
      </p:sp>
    </p:spTree>
    <p:extLst>
      <p:ext uri="{BB962C8B-B14F-4D97-AF65-F5344CB8AC3E}">
        <p14:creationId xmlns:p14="http://schemas.microsoft.com/office/powerpoint/2010/main" val="3861549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A52FA7-53FC-1E1D-C2F2-920D1398989A}"/>
              </a:ext>
            </a:extLst>
          </p:cNvPr>
          <p:cNvSpPr>
            <a:spLocks noGrp="1"/>
          </p:cNvSpPr>
          <p:nvPr>
            <p:ph type="title"/>
          </p:nvPr>
        </p:nvSpPr>
        <p:spPr/>
        <p:txBody>
          <a:bodyPr>
            <a:normAutofit fontScale="90000"/>
          </a:bodyPr>
          <a:lstStyle/>
          <a:p>
            <a:r>
              <a:rPr lang="nb-NO" b="1" dirty="0">
                <a:effectLst/>
              </a:rPr>
              <a:t>💬 Spørsmål til refleksjon</a:t>
            </a:r>
            <a:br>
              <a:rPr lang="nb-NO" dirty="0">
                <a:effectLst/>
              </a:rPr>
            </a:br>
            <a:endParaRPr lang="nb-NO" dirty="0"/>
          </a:p>
        </p:txBody>
      </p:sp>
      <p:sp>
        <p:nvSpPr>
          <p:cNvPr id="3" name="Plassholder for innhold 2">
            <a:extLst>
              <a:ext uri="{FF2B5EF4-FFF2-40B4-BE49-F238E27FC236}">
                <a16:creationId xmlns:a16="http://schemas.microsoft.com/office/drawing/2014/main" id="{B277D232-16AF-032D-22B4-CE8CB9134A73}"/>
              </a:ext>
            </a:extLst>
          </p:cNvPr>
          <p:cNvSpPr>
            <a:spLocks noGrp="1"/>
          </p:cNvSpPr>
          <p:nvPr>
            <p:ph idx="1"/>
          </p:nvPr>
        </p:nvSpPr>
        <p:spPr/>
        <p:txBody>
          <a:bodyPr/>
          <a:lstStyle/>
          <a:p>
            <a:r>
              <a:rPr lang="nb-NO" dirty="0">
                <a:effectLst/>
              </a:rPr>
              <a:t>Hvorfor var det så utrolig vanskelig å få Cato ut av senga i Scene 1? Hva forteller det oss om hvordan sorg og tunge følelser påvirker energien vår?</a:t>
            </a:r>
            <a:br>
              <a:rPr lang="nb-NO" dirty="0">
                <a:effectLst/>
              </a:rPr>
            </a:br>
            <a:endParaRPr lang="nb-NO" dirty="0">
              <a:effectLst/>
            </a:endParaRPr>
          </a:p>
          <a:p>
            <a:r>
              <a:rPr lang="nb-NO" dirty="0">
                <a:effectLst/>
              </a:rPr>
              <a:t>I Scene 2 opplevde vi at moren kunne reagert på ulike måter. Hvordan føles det når voksne ikke tar følelsene dine på alvor? Hva burde en foresatt gjøre i den situasjonen?</a:t>
            </a:r>
            <a:br>
              <a:rPr lang="nb-NO" dirty="0">
                <a:effectLst/>
              </a:rPr>
            </a:br>
            <a:endParaRPr lang="nb-NO" dirty="0">
              <a:effectLst/>
            </a:endParaRPr>
          </a:p>
          <a:p>
            <a:r>
              <a:rPr lang="nb-NO" dirty="0">
                <a:effectLst/>
              </a:rPr>
              <a:t>Hva synes dere om at en venn sier at det er greit å være deppa, uten å presse den andre til å snakke eller "bli glad" igjen?</a:t>
            </a:r>
          </a:p>
          <a:p>
            <a:endParaRPr lang="nb-NO" dirty="0"/>
          </a:p>
        </p:txBody>
      </p:sp>
    </p:spTree>
    <p:extLst>
      <p:ext uri="{BB962C8B-B14F-4D97-AF65-F5344CB8AC3E}">
        <p14:creationId xmlns:p14="http://schemas.microsoft.com/office/powerpoint/2010/main" val="3948480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908F544-4278-F5DB-D9E3-7E96F1EC1F43}"/>
              </a:ext>
            </a:extLst>
          </p:cNvPr>
          <p:cNvSpPr>
            <a:spLocks noGrp="1"/>
          </p:cNvSpPr>
          <p:nvPr>
            <p:ph type="title"/>
          </p:nvPr>
        </p:nvSpPr>
        <p:spPr>
          <a:xfrm>
            <a:off x="2035939" y="546932"/>
            <a:ext cx="7958331" cy="1261442"/>
          </a:xfrm>
        </p:spPr>
        <p:txBody>
          <a:bodyPr>
            <a:normAutofit fontScale="90000"/>
          </a:bodyPr>
          <a:lstStyle/>
          <a:p>
            <a:r>
              <a:rPr lang="nb-NO" dirty="0"/>
              <a:t>Rollespillet om Cato: </a:t>
            </a:r>
            <a:br>
              <a:rPr lang="nb-NO" dirty="0"/>
            </a:br>
            <a:r>
              <a:rPr lang="nb-NO" dirty="0"/>
              <a:t>En dag med kjærlighetssorg</a:t>
            </a:r>
            <a:br>
              <a:rPr lang="nb-NO" dirty="0"/>
            </a:br>
            <a:endParaRPr lang="nb-NO" dirty="0"/>
          </a:p>
        </p:txBody>
      </p:sp>
      <p:sp>
        <p:nvSpPr>
          <p:cNvPr id="3" name="Plassholder for innhold 2">
            <a:extLst>
              <a:ext uri="{FF2B5EF4-FFF2-40B4-BE49-F238E27FC236}">
                <a16:creationId xmlns:a16="http://schemas.microsoft.com/office/drawing/2014/main" id="{5BC84379-6530-2602-CD82-402BA4AE71C6}"/>
              </a:ext>
            </a:extLst>
          </p:cNvPr>
          <p:cNvSpPr>
            <a:spLocks noGrp="1"/>
          </p:cNvSpPr>
          <p:nvPr>
            <p:ph idx="1"/>
          </p:nvPr>
        </p:nvSpPr>
        <p:spPr>
          <a:xfrm>
            <a:off x="723569" y="2814761"/>
            <a:ext cx="10153815" cy="2727297"/>
          </a:xfrm>
        </p:spPr>
        <p:txBody>
          <a:bodyPr>
            <a:normAutofit lnSpcReduction="10000"/>
          </a:bodyPr>
          <a:lstStyle/>
          <a:p>
            <a:r>
              <a:rPr lang="nb-NO" sz="2800" b="1" dirty="0"/>
              <a:t>Formål med øvelsen</a:t>
            </a:r>
            <a:endParaRPr lang="nb-NO" sz="2800" dirty="0"/>
          </a:p>
          <a:p>
            <a:r>
              <a:rPr lang="nb-NO" sz="2800" dirty="0"/>
              <a:t>Å se hvordan mennesker i en sorgsituasjon kan slite med å gjøre gode valg, og hvor viktige menneskene rundt oss er når vi har det tøft. Det er lov å le, og målet er at konfirmantene skal diskutere hvordan vi kan hjelpe oss selv og andre i en sorgsituasjon.</a:t>
            </a:r>
          </a:p>
          <a:p>
            <a:endParaRPr lang="nb-NO" sz="2800" dirty="0"/>
          </a:p>
        </p:txBody>
      </p:sp>
    </p:spTree>
    <p:extLst>
      <p:ext uri="{BB962C8B-B14F-4D97-AF65-F5344CB8AC3E}">
        <p14:creationId xmlns:p14="http://schemas.microsoft.com/office/powerpoint/2010/main" val="2287031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5DCAB18-E222-943F-8FDE-575FFDB8C8D0}"/>
              </a:ext>
            </a:extLst>
          </p:cNvPr>
          <p:cNvSpPr>
            <a:spLocks noGrp="1"/>
          </p:cNvSpPr>
          <p:nvPr>
            <p:ph type="title"/>
          </p:nvPr>
        </p:nvSpPr>
        <p:spPr/>
        <p:txBody>
          <a:bodyPr>
            <a:normAutofit/>
          </a:bodyPr>
          <a:lstStyle/>
          <a:p>
            <a:r>
              <a:rPr lang="nb-NO" dirty="0"/>
              <a:t>Hvordan fungerer spillet?</a:t>
            </a:r>
          </a:p>
        </p:txBody>
      </p:sp>
      <p:sp>
        <p:nvSpPr>
          <p:cNvPr id="3" name="Plassholder for innhold 2">
            <a:extLst>
              <a:ext uri="{FF2B5EF4-FFF2-40B4-BE49-F238E27FC236}">
                <a16:creationId xmlns:a16="http://schemas.microsoft.com/office/drawing/2014/main" id="{96297DD2-8682-986A-69B2-CAD302F90C1C}"/>
              </a:ext>
            </a:extLst>
          </p:cNvPr>
          <p:cNvSpPr>
            <a:spLocks noGrp="1"/>
          </p:cNvSpPr>
          <p:nvPr>
            <p:ph idx="1"/>
          </p:nvPr>
        </p:nvSpPr>
        <p:spPr/>
        <p:txBody>
          <a:bodyPr>
            <a:normAutofit fontScale="92500"/>
          </a:bodyPr>
          <a:lstStyle/>
          <a:p>
            <a:r>
              <a:rPr lang="nb-NO" b="1" dirty="0"/>
              <a:t>1. Terningen bestemmer</a:t>
            </a:r>
          </a:p>
          <a:p>
            <a:pPr marL="36900" indent="0">
              <a:buNone/>
            </a:pPr>
            <a:r>
              <a:rPr lang="nb-NO" dirty="0"/>
              <a:t>Dere følger Catos dag kronologisk. I hver scene slår dere en vanlig terning for å se hva Cato gjør eller hvordan menneskene rundt ham reagerer. Dere gjør det som står oppført under terningkastet.</a:t>
            </a:r>
          </a:p>
          <a:p>
            <a:r>
              <a:rPr lang="nb-NO" b="1" dirty="0"/>
              <a:t>2. Tjen og bruk Sorgpoeng (SP)</a:t>
            </a:r>
          </a:p>
          <a:p>
            <a:pPr marL="36900" indent="0">
              <a:buNone/>
            </a:pPr>
            <a:r>
              <a:rPr lang="nb-NO" dirty="0"/>
              <a:t>Når Cato kjenner på følelsene sine eller opplever noe som hjelper, tjener gruppen </a:t>
            </a:r>
            <a:r>
              <a:rPr lang="nb-NO" b="1" dirty="0"/>
              <a:t>Sorgpoeng (SP)</a:t>
            </a:r>
            <a:r>
              <a:rPr lang="nb-NO" dirty="0"/>
              <a:t>.</a:t>
            </a:r>
          </a:p>
          <a:p>
            <a:pPr marL="36900" indent="0">
              <a:buNone/>
            </a:pPr>
            <a:r>
              <a:rPr lang="nb-NO" dirty="0"/>
              <a:t>I hver scene finnes det en SP-boks. Gruppen må bruke og trekke fra de oppsparte poengene sine her for å kjøpe hendelser som hjelper Cato videre til neste scene.</a:t>
            </a:r>
          </a:p>
          <a:p>
            <a:r>
              <a:rPr lang="nb-NO" b="1" dirty="0"/>
              <a:t>3. Fellesaktiviteter </a:t>
            </a:r>
          </a:p>
          <a:p>
            <a:pPr marL="36900" indent="0">
              <a:buNone/>
            </a:pPr>
            <a:r>
              <a:rPr lang="nb-NO" dirty="0"/>
              <a:t>En del terningkast har en fellesaktivitet som konsekvens. Da må hele gruppen gjøre den felles handlingen som står beskrevet.</a:t>
            </a:r>
          </a:p>
        </p:txBody>
      </p:sp>
    </p:spTree>
    <p:extLst>
      <p:ext uri="{BB962C8B-B14F-4D97-AF65-F5344CB8AC3E}">
        <p14:creationId xmlns:p14="http://schemas.microsoft.com/office/powerpoint/2010/main" val="1485992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81CEEA7D-D56B-5966-84B8-E80D742359CA}"/>
              </a:ext>
            </a:extLst>
          </p:cNvPr>
          <p:cNvSpPr>
            <a:spLocks noGrp="1"/>
          </p:cNvSpPr>
          <p:nvPr>
            <p:ph type="ctrTitle"/>
          </p:nvPr>
        </p:nvSpPr>
        <p:spPr/>
        <p:txBody>
          <a:bodyPr/>
          <a:lstStyle/>
          <a:p>
            <a:r>
              <a:rPr lang="nb-NO" dirty="0"/>
              <a:t>Scene 1: Sengen</a:t>
            </a:r>
          </a:p>
        </p:txBody>
      </p:sp>
    </p:spTree>
    <p:extLst>
      <p:ext uri="{BB962C8B-B14F-4D97-AF65-F5344CB8AC3E}">
        <p14:creationId xmlns:p14="http://schemas.microsoft.com/office/powerpoint/2010/main" val="2215395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4BC86A0-4368-17C0-8F3F-32FC69F996CA}"/>
              </a:ext>
            </a:extLst>
          </p:cNvPr>
          <p:cNvSpPr>
            <a:spLocks noGrp="1"/>
          </p:cNvSpPr>
          <p:nvPr>
            <p:ph type="title"/>
          </p:nvPr>
        </p:nvSpPr>
        <p:spPr>
          <a:xfrm>
            <a:off x="913795" y="609923"/>
            <a:ext cx="5934949" cy="620671"/>
          </a:xfrm>
        </p:spPr>
        <p:txBody>
          <a:bodyPr/>
          <a:lstStyle/>
          <a:p>
            <a:r>
              <a:rPr lang="nb-NO" dirty="0"/>
              <a:t>Scene 1: Sengen</a:t>
            </a:r>
          </a:p>
        </p:txBody>
      </p:sp>
      <p:pic>
        <p:nvPicPr>
          <p:cNvPr id="6" name="Plassholder for bilde 5" descr="Et bilde som inneholder person, Menneskeansikt, innendørs, klær&#10;&#10;KI-generert innhold kan være feil.">
            <a:extLst>
              <a:ext uri="{FF2B5EF4-FFF2-40B4-BE49-F238E27FC236}">
                <a16:creationId xmlns:a16="http://schemas.microsoft.com/office/drawing/2014/main" id="{6AD2505E-590F-99F8-28E5-D2909E8DAA02}"/>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7771" r="27771"/>
          <a:stretch>
            <a:fillRect/>
          </a:stretch>
        </p:blipFill>
        <p:spPr/>
      </p:pic>
      <p:sp>
        <p:nvSpPr>
          <p:cNvPr id="3" name="Plassholder for innhold 2">
            <a:extLst>
              <a:ext uri="{FF2B5EF4-FFF2-40B4-BE49-F238E27FC236}">
                <a16:creationId xmlns:a16="http://schemas.microsoft.com/office/drawing/2014/main" id="{389285DE-CEEE-2BAC-DCA8-79D016A2F2CB}"/>
              </a:ext>
            </a:extLst>
          </p:cNvPr>
          <p:cNvSpPr>
            <a:spLocks noGrp="1"/>
          </p:cNvSpPr>
          <p:nvPr>
            <p:ph type="body" sz="half" idx="2"/>
          </p:nvPr>
        </p:nvSpPr>
        <p:spPr>
          <a:xfrm>
            <a:off x="913795" y="1740933"/>
            <a:ext cx="5934949" cy="3376134"/>
          </a:xfrm>
        </p:spPr>
        <p:txBody>
          <a:bodyPr>
            <a:normAutofit fontScale="92500" lnSpcReduction="10000"/>
          </a:bodyPr>
          <a:lstStyle/>
          <a:p>
            <a:r>
              <a:rPr lang="nb-NO" sz="2400" dirty="0"/>
              <a:t>Cato ligger på rommet sitt med gardinene trukket for. </a:t>
            </a:r>
          </a:p>
          <a:p>
            <a:r>
              <a:rPr lang="nb-NO" sz="2400" dirty="0"/>
              <a:t>Kjæresten slo opp over Snapchat i går etter skolen. </a:t>
            </a:r>
          </a:p>
          <a:p>
            <a:r>
              <a:rPr lang="nb-NO" sz="2400" dirty="0"/>
              <a:t>Han har ligget og </a:t>
            </a:r>
            <a:r>
              <a:rPr lang="nb-NO" sz="2400" dirty="0" err="1"/>
              <a:t>scrollet</a:t>
            </a:r>
            <a:r>
              <a:rPr lang="nb-NO" sz="2400" dirty="0"/>
              <a:t> på </a:t>
            </a:r>
            <a:r>
              <a:rPr lang="nb-NO" sz="2400" dirty="0" err="1"/>
              <a:t>TikTok</a:t>
            </a:r>
            <a:r>
              <a:rPr lang="nb-NO" sz="2400" dirty="0"/>
              <a:t> siden han våknet kl. 11, og har enda ikke startet dagen. </a:t>
            </a:r>
          </a:p>
          <a:p>
            <a:endParaRPr lang="nb-NO" sz="2400" b="1" dirty="0"/>
          </a:p>
          <a:p>
            <a:r>
              <a:rPr lang="nb-NO" sz="2400" b="1" dirty="0"/>
              <a:t>Hva gjør han nå?</a:t>
            </a:r>
          </a:p>
          <a:p>
            <a:endParaRPr lang="nb-NO" sz="2400" dirty="0"/>
          </a:p>
        </p:txBody>
      </p:sp>
    </p:spTree>
    <p:extLst>
      <p:ext uri="{BB962C8B-B14F-4D97-AF65-F5344CB8AC3E}">
        <p14:creationId xmlns:p14="http://schemas.microsoft.com/office/powerpoint/2010/main" val="1012038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6D1E530-232A-8C00-8071-8EC02A7505F7}"/>
              </a:ext>
            </a:extLst>
          </p:cNvPr>
          <p:cNvSpPr>
            <a:spLocks noGrp="1"/>
          </p:cNvSpPr>
          <p:nvPr>
            <p:ph type="title"/>
          </p:nvPr>
        </p:nvSpPr>
        <p:spPr/>
        <p:txBody>
          <a:bodyPr/>
          <a:lstStyle/>
          <a:p>
            <a:r>
              <a:rPr lang="nb-NO" dirty="0"/>
              <a:t>🎲 </a:t>
            </a:r>
            <a:r>
              <a:rPr lang="nb-NO" dirty="0" err="1"/>
              <a:t>Terningmatrise</a:t>
            </a:r>
            <a:r>
              <a:rPr lang="nb-NO" dirty="0"/>
              <a:t> 1.1</a:t>
            </a:r>
          </a:p>
        </p:txBody>
      </p:sp>
      <p:sp>
        <p:nvSpPr>
          <p:cNvPr id="3" name="Plassholder for innhold 2">
            <a:extLst>
              <a:ext uri="{FF2B5EF4-FFF2-40B4-BE49-F238E27FC236}">
                <a16:creationId xmlns:a16="http://schemas.microsoft.com/office/drawing/2014/main" id="{E5E188E4-CB9D-117F-02AC-D3FC0C6FA2E1}"/>
              </a:ext>
            </a:extLst>
          </p:cNvPr>
          <p:cNvSpPr>
            <a:spLocks noGrp="1"/>
          </p:cNvSpPr>
          <p:nvPr>
            <p:ph idx="1"/>
          </p:nvPr>
        </p:nvSpPr>
        <p:spPr/>
        <p:txBody>
          <a:bodyPr/>
          <a:lstStyle/>
          <a:p>
            <a:pPr lvl="0"/>
            <a:r>
              <a:rPr lang="nb-NO" b="1" dirty="0"/>
              <a:t>Terningkast 1–4:</a:t>
            </a:r>
            <a:r>
              <a:rPr lang="nb-NO" dirty="0"/>
              <a:t> Cato fortsetter å </a:t>
            </a:r>
            <a:r>
              <a:rPr lang="nb-NO" dirty="0" err="1"/>
              <a:t>scrolle</a:t>
            </a:r>
            <a:r>
              <a:rPr lang="nb-NO" dirty="0"/>
              <a:t> på </a:t>
            </a:r>
            <a:r>
              <a:rPr lang="nb-NO" dirty="0" err="1"/>
              <a:t>TikTok</a:t>
            </a:r>
            <a:r>
              <a:rPr lang="nb-NO" dirty="0"/>
              <a:t>.</a:t>
            </a:r>
          </a:p>
          <a:p>
            <a:pPr lvl="1"/>
            <a:r>
              <a:rPr lang="nb-NO" i="1" dirty="0"/>
              <a:t>Konsekvens:</a:t>
            </a:r>
            <a:r>
              <a:rPr lang="nb-NO" dirty="0"/>
              <a:t> </a:t>
            </a:r>
            <a:r>
              <a:rPr lang="nb-NO" b="1" dirty="0"/>
              <a:t>Alle i gruppa må reise seg opp og sette seg igjen.</a:t>
            </a:r>
            <a:r>
              <a:rPr lang="nb-NO" dirty="0"/>
              <a:t> </a:t>
            </a:r>
          </a:p>
          <a:p>
            <a:pPr lvl="0"/>
            <a:r>
              <a:rPr lang="nb-NO" b="1" dirty="0"/>
              <a:t>Terningkast 5–6:</a:t>
            </a:r>
            <a:r>
              <a:rPr lang="nb-NO" dirty="0"/>
              <a:t> Cato legger fra seg mobilen et øyeblikk og kjenner litt på sorgen.</a:t>
            </a:r>
          </a:p>
          <a:p>
            <a:pPr lvl="1"/>
            <a:r>
              <a:rPr lang="nb-NO" i="1" dirty="0"/>
              <a:t>Konsekvens:</a:t>
            </a:r>
            <a:r>
              <a:rPr lang="nb-NO" dirty="0"/>
              <a:t> Gruppen får </a:t>
            </a:r>
            <a:r>
              <a:rPr lang="nb-NO" b="1" dirty="0"/>
              <a:t>+1 SP</a:t>
            </a:r>
            <a:r>
              <a:rPr lang="nb-NO" dirty="0"/>
              <a:t>.</a:t>
            </a:r>
          </a:p>
          <a:p>
            <a:pPr marL="36900" indent="0">
              <a:buNone/>
            </a:pPr>
            <a:r>
              <a:rPr lang="nb-NO" dirty="0">
                <a:effectLst/>
              </a:rPr>
              <a:t>🔄 </a:t>
            </a:r>
            <a:r>
              <a:rPr lang="nb-NO" i="1" dirty="0">
                <a:effectLst/>
              </a:rPr>
              <a:t>Repeter matrise 1.1 til dere har nok poeng til å effekten i SP-boksen nedenfor.</a:t>
            </a:r>
            <a:endParaRPr lang="nb-NO" dirty="0">
              <a:effectLst/>
            </a:endParaRPr>
          </a:p>
          <a:p>
            <a:pPr marL="36900" indent="0">
              <a:buNone/>
            </a:pPr>
            <a:endParaRPr lang="nb-NO" dirty="0"/>
          </a:p>
        </p:txBody>
      </p:sp>
      <p:sp>
        <p:nvSpPr>
          <p:cNvPr id="11" name="TekstSylinder 10">
            <a:extLst>
              <a:ext uri="{FF2B5EF4-FFF2-40B4-BE49-F238E27FC236}">
                <a16:creationId xmlns:a16="http://schemas.microsoft.com/office/drawing/2014/main" id="{38FA5B15-B675-A526-F417-1F8CE840C210}"/>
              </a:ext>
            </a:extLst>
          </p:cNvPr>
          <p:cNvSpPr txBox="1"/>
          <p:nvPr/>
        </p:nvSpPr>
        <p:spPr>
          <a:xfrm>
            <a:off x="5988466" y="4940016"/>
            <a:ext cx="5582540" cy="1200329"/>
          </a:xfrm>
          <a:prstGeom prst="rect">
            <a:avLst/>
          </a:prstGeom>
          <a:solidFill>
            <a:schemeClr val="tx2"/>
          </a:solidFill>
          <a:ln>
            <a:noFill/>
          </a:ln>
        </p:spPr>
        <p:txBody>
          <a:bodyPr wrap="square">
            <a:spAutoFit/>
          </a:bodyPr>
          <a:lstStyle/>
          <a:p>
            <a:r>
              <a:rPr lang="nb-NO" dirty="0">
                <a:solidFill>
                  <a:schemeClr val="bg1"/>
                </a:solidFill>
              </a:rPr>
              <a:t>5 SP: Mobilen går tom for strøm.</a:t>
            </a:r>
          </a:p>
          <a:p>
            <a:endParaRPr lang="nb-NO" dirty="0">
              <a:solidFill>
                <a:schemeClr val="bg1"/>
              </a:solidFill>
            </a:endParaRPr>
          </a:p>
          <a:p>
            <a:r>
              <a:rPr lang="nb-NO" dirty="0">
                <a:solidFill>
                  <a:schemeClr val="bg1"/>
                </a:solidFill>
              </a:rPr>
              <a:t>Effekt: Laderen ligger på kjøkkenet, så han må dit for å lade telefonen. (Gå direkte til </a:t>
            </a:r>
            <a:r>
              <a:rPr lang="nb-NO" dirty="0" err="1">
                <a:solidFill>
                  <a:schemeClr val="bg1"/>
                </a:solidFill>
              </a:rPr>
              <a:t>Terningmatrise</a:t>
            </a:r>
            <a:r>
              <a:rPr lang="nb-NO" dirty="0">
                <a:solidFill>
                  <a:schemeClr val="bg1"/>
                </a:solidFill>
              </a:rPr>
              <a:t> 1.2).</a:t>
            </a:r>
          </a:p>
        </p:txBody>
      </p:sp>
    </p:spTree>
    <p:extLst>
      <p:ext uri="{BB962C8B-B14F-4D97-AF65-F5344CB8AC3E}">
        <p14:creationId xmlns:p14="http://schemas.microsoft.com/office/powerpoint/2010/main" val="1726335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777E37C-E016-AE1F-501E-A3468997313A}"/>
              </a:ext>
            </a:extLst>
          </p:cNvPr>
          <p:cNvSpPr>
            <a:spLocks noGrp="1"/>
          </p:cNvSpPr>
          <p:nvPr>
            <p:ph type="title"/>
          </p:nvPr>
        </p:nvSpPr>
        <p:spPr/>
        <p:txBody>
          <a:bodyPr>
            <a:normAutofit fontScale="90000"/>
          </a:bodyPr>
          <a:lstStyle/>
          <a:p>
            <a:r>
              <a:rPr lang="nb-NO" b="1" dirty="0">
                <a:effectLst/>
              </a:rPr>
              <a:t>🎲 </a:t>
            </a:r>
            <a:r>
              <a:rPr lang="nb-NO" b="1" dirty="0" err="1">
                <a:effectLst/>
              </a:rPr>
              <a:t>Terningmatrise</a:t>
            </a:r>
            <a:r>
              <a:rPr lang="nb-NO" b="1" dirty="0">
                <a:effectLst/>
              </a:rPr>
              <a:t> 1.2: Strømløs</a:t>
            </a:r>
            <a:br>
              <a:rPr lang="nb-NO" dirty="0">
                <a:effectLst/>
              </a:rPr>
            </a:br>
            <a:endParaRPr lang="nb-NO" dirty="0"/>
          </a:p>
        </p:txBody>
      </p:sp>
      <p:sp>
        <p:nvSpPr>
          <p:cNvPr id="3" name="Plassholder for innhold 2">
            <a:extLst>
              <a:ext uri="{FF2B5EF4-FFF2-40B4-BE49-F238E27FC236}">
                <a16:creationId xmlns:a16="http://schemas.microsoft.com/office/drawing/2014/main" id="{7E214135-2E3E-F42B-97B2-D0C4D1B90D4B}"/>
              </a:ext>
            </a:extLst>
          </p:cNvPr>
          <p:cNvSpPr>
            <a:spLocks noGrp="1"/>
          </p:cNvSpPr>
          <p:nvPr>
            <p:ph idx="1"/>
          </p:nvPr>
        </p:nvSpPr>
        <p:spPr>
          <a:xfrm>
            <a:off x="913795" y="1794617"/>
            <a:ext cx="5512642" cy="3996583"/>
          </a:xfrm>
        </p:spPr>
        <p:txBody>
          <a:bodyPr/>
          <a:lstStyle/>
          <a:p>
            <a:pPr marL="36900" lvl="0" indent="0">
              <a:buNone/>
            </a:pPr>
            <a:r>
              <a:rPr lang="nb-NO" b="1" dirty="0">
                <a:effectLst/>
              </a:rPr>
              <a:t>Terningkast 1-3:</a:t>
            </a:r>
            <a:r>
              <a:rPr lang="nb-NO" dirty="0">
                <a:effectLst/>
              </a:rPr>
              <a:t> Cato blir liggende i sengen uten strøm og stirrer i taket.</a:t>
            </a:r>
          </a:p>
          <a:p>
            <a:pPr lvl="1"/>
            <a:r>
              <a:rPr lang="nb-NO" i="1" dirty="0">
                <a:effectLst/>
              </a:rPr>
              <a:t>Konsekvens:</a:t>
            </a:r>
            <a:r>
              <a:rPr lang="nb-NO" dirty="0">
                <a:effectLst/>
              </a:rPr>
              <a:t> Gruppen får </a:t>
            </a:r>
            <a:r>
              <a:rPr lang="nb-NO" b="1" dirty="0">
                <a:effectLst/>
              </a:rPr>
              <a:t>+1 SP</a:t>
            </a:r>
            <a:r>
              <a:rPr lang="nb-NO" dirty="0">
                <a:effectLst/>
              </a:rPr>
              <a:t>. </a:t>
            </a:r>
            <a:r>
              <a:rPr lang="nb-NO" b="1" dirty="0">
                <a:effectLst/>
              </a:rPr>
              <a:t>Alle i gruppa må stirre i taket 3 sekunder.</a:t>
            </a:r>
            <a:r>
              <a:rPr lang="nb-NO" dirty="0">
                <a:effectLst/>
              </a:rPr>
              <a:t> </a:t>
            </a:r>
          </a:p>
          <a:p>
            <a:pPr marL="36900" lvl="0" indent="0">
              <a:buNone/>
            </a:pPr>
            <a:r>
              <a:rPr lang="nb-NO" b="1" dirty="0">
                <a:effectLst/>
              </a:rPr>
              <a:t>Terningkast 4-6:</a:t>
            </a:r>
            <a:r>
              <a:rPr lang="nb-NO" dirty="0">
                <a:effectLst/>
              </a:rPr>
              <a:t> Cato går ut på kjøkkenet for å finne mat.</a:t>
            </a:r>
          </a:p>
          <a:p>
            <a:pPr lvl="1"/>
            <a:r>
              <a:rPr lang="nb-NO" i="1" dirty="0">
                <a:effectLst/>
              </a:rPr>
              <a:t>Konsekvens:</a:t>
            </a:r>
            <a:r>
              <a:rPr lang="nb-NO" dirty="0">
                <a:effectLst/>
              </a:rPr>
              <a:t> ➡️ </a:t>
            </a:r>
            <a:r>
              <a:rPr lang="nb-NO" b="1" dirty="0">
                <a:effectLst/>
              </a:rPr>
              <a:t>Gå direkte til Scene 2.</a:t>
            </a:r>
            <a:endParaRPr lang="nb-NO" dirty="0">
              <a:effectLst/>
            </a:endParaRPr>
          </a:p>
          <a:p>
            <a:pPr marL="36900" indent="0">
              <a:buNone/>
            </a:pPr>
            <a:endParaRPr lang="nb-NO" dirty="0"/>
          </a:p>
        </p:txBody>
      </p:sp>
      <p:pic>
        <p:nvPicPr>
          <p:cNvPr id="1026" name="Picture 2">
            <a:extLst>
              <a:ext uri="{FF2B5EF4-FFF2-40B4-BE49-F238E27FC236}">
                <a16:creationId xmlns:a16="http://schemas.microsoft.com/office/drawing/2014/main" id="{37C8A26A-9469-F697-9C05-26F475DEBF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8814" y="1794617"/>
            <a:ext cx="5076825" cy="357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787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1DFF7CEA-1C70-14F4-69C3-6D4035CDEDBF}"/>
              </a:ext>
            </a:extLst>
          </p:cNvPr>
          <p:cNvSpPr>
            <a:spLocks noGrp="1"/>
          </p:cNvSpPr>
          <p:nvPr>
            <p:ph type="ctrTitle"/>
          </p:nvPr>
        </p:nvSpPr>
        <p:spPr/>
        <p:txBody>
          <a:bodyPr/>
          <a:lstStyle/>
          <a:p>
            <a:r>
              <a:rPr lang="nb-NO" dirty="0"/>
              <a:t>Scene 2: Kjøkkenet</a:t>
            </a:r>
          </a:p>
        </p:txBody>
      </p:sp>
      <p:sp>
        <p:nvSpPr>
          <p:cNvPr id="5" name="Undertittel 4">
            <a:extLst>
              <a:ext uri="{FF2B5EF4-FFF2-40B4-BE49-F238E27FC236}">
                <a16:creationId xmlns:a16="http://schemas.microsoft.com/office/drawing/2014/main" id="{604904DC-FBFA-8FEF-0D93-B375F4D35650}"/>
              </a:ext>
            </a:extLst>
          </p:cNvPr>
          <p:cNvSpPr>
            <a:spLocks noGrp="1"/>
          </p:cNvSpPr>
          <p:nvPr>
            <p:ph type="subTitle" idx="1"/>
          </p:nvPr>
        </p:nvSpPr>
        <p:spPr/>
        <p:txBody>
          <a:bodyPr/>
          <a:lstStyle/>
          <a:p>
            <a:endParaRPr lang="nb-NO"/>
          </a:p>
        </p:txBody>
      </p:sp>
    </p:spTree>
    <p:extLst>
      <p:ext uri="{BB962C8B-B14F-4D97-AF65-F5344CB8AC3E}">
        <p14:creationId xmlns:p14="http://schemas.microsoft.com/office/powerpoint/2010/main" val="1811828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CA88032-F075-CF26-77AD-AC7DB707DBA6}"/>
              </a:ext>
            </a:extLst>
          </p:cNvPr>
          <p:cNvSpPr>
            <a:spLocks noGrp="1"/>
          </p:cNvSpPr>
          <p:nvPr>
            <p:ph type="title"/>
          </p:nvPr>
        </p:nvSpPr>
        <p:spPr/>
        <p:txBody>
          <a:bodyPr/>
          <a:lstStyle/>
          <a:p>
            <a:r>
              <a:rPr lang="nb-NO" b="1" dirty="0">
                <a:effectLst/>
              </a:rPr>
              <a:t>Scene 2: Kjøkkenet</a:t>
            </a:r>
            <a:br>
              <a:rPr lang="nb-NO" dirty="0">
                <a:effectLst/>
              </a:rPr>
            </a:br>
            <a:endParaRPr lang="nb-NO" dirty="0"/>
          </a:p>
        </p:txBody>
      </p:sp>
      <p:sp>
        <p:nvSpPr>
          <p:cNvPr id="4" name="Plassholder for tekst 3">
            <a:extLst>
              <a:ext uri="{FF2B5EF4-FFF2-40B4-BE49-F238E27FC236}">
                <a16:creationId xmlns:a16="http://schemas.microsoft.com/office/drawing/2014/main" id="{CE58C3FC-DB6B-505F-5498-2842412F085D}"/>
              </a:ext>
            </a:extLst>
          </p:cNvPr>
          <p:cNvSpPr>
            <a:spLocks noGrp="1"/>
          </p:cNvSpPr>
          <p:nvPr>
            <p:ph type="body" sz="half" idx="2"/>
          </p:nvPr>
        </p:nvSpPr>
        <p:spPr/>
        <p:txBody>
          <a:bodyPr/>
          <a:lstStyle/>
          <a:p>
            <a:r>
              <a:rPr lang="nb-NO" sz="2200" dirty="0">
                <a:effectLst/>
              </a:rPr>
              <a:t>Cato har kommet seg ut på kjøkkenet. </a:t>
            </a:r>
          </a:p>
          <a:p>
            <a:r>
              <a:rPr lang="nb-NO" sz="2200" dirty="0">
                <a:effectLst/>
              </a:rPr>
              <a:t>Han finner seg frokost: to brødskiver med peanøttsmør og sardiner (</a:t>
            </a:r>
            <a:r>
              <a:rPr lang="nb-NO" sz="2200" b="1" dirty="0">
                <a:effectLst/>
              </a:rPr>
              <a:t>+3 SP</a:t>
            </a:r>
            <a:r>
              <a:rPr lang="nb-NO" sz="2200" dirty="0">
                <a:effectLst/>
              </a:rPr>
              <a:t>), og ser ut av vinduet at det er fint vær (</a:t>
            </a:r>
            <a:r>
              <a:rPr lang="nb-NO" sz="2200" b="1" dirty="0">
                <a:effectLst/>
              </a:rPr>
              <a:t>+1 SP</a:t>
            </a:r>
            <a:r>
              <a:rPr lang="nb-NO" sz="2200" dirty="0">
                <a:effectLst/>
              </a:rPr>
              <a:t>). </a:t>
            </a:r>
          </a:p>
          <a:p>
            <a:r>
              <a:rPr lang="nb-NO" sz="2200" dirty="0">
                <a:effectLst/>
              </a:rPr>
              <a:t>Han setter seg ved bordet og setter mobilen til lading.</a:t>
            </a:r>
          </a:p>
          <a:p>
            <a:endParaRPr lang="nb-NO" dirty="0"/>
          </a:p>
        </p:txBody>
      </p:sp>
      <p:pic>
        <p:nvPicPr>
          <p:cNvPr id="2050" name="Picture 2">
            <a:extLst>
              <a:ext uri="{FF2B5EF4-FFF2-40B4-BE49-F238E27FC236}">
                <a16:creationId xmlns:a16="http://schemas.microsoft.com/office/drawing/2014/main" id="{3796A3AC-0CFF-6502-9F36-DFCB95374DAE}"/>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541" r="2554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5315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kifer">
  <a:themeElements>
    <a:clrScheme name="Skifer">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kifer">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kifer">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TM04033929[[fn=Skifer]]</Template>
  <TotalTime>535</TotalTime>
  <Words>1984</Words>
  <Application>Microsoft Office PowerPoint</Application>
  <PresentationFormat>Widescreen</PresentationFormat>
  <Paragraphs>122</Paragraphs>
  <Slides>18</Slides>
  <Notes>2</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18</vt:i4>
      </vt:variant>
    </vt:vector>
  </HeadingPairs>
  <TitlesOfParts>
    <vt:vector size="23" baseType="lpstr">
      <vt:lpstr>Aptos</vt:lpstr>
      <vt:lpstr>Calisto MT</vt:lpstr>
      <vt:lpstr>Segoe UI Emoji</vt:lpstr>
      <vt:lpstr>Wingdings 2</vt:lpstr>
      <vt:lpstr>Skifer</vt:lpstr>
      <vt:lpstr>Sorgspillet</vt:lpstr>
      <vt:lpstr>Rollespillet om Cato:  En dag med kjærlighetssorg </vt:lpstr>
      <vt:lpstr>Hvordan fungerer spillet?</vt:lpstr>
      <vt:lpstr>Scene 1: Sengen</vt:lpstr>
      <vt:lpstr>Scene 1: Sengen</vt:lpstr>
      <vt:lpstr>🎲 Terningmatrise 1.1</vt:lpstr>
      <vt:lpstr>🎲 Terningmatrise 1.2: Strømløs </vt:lpstr>
      <vt:lpstr>Scene 2: Kjøkkenet</vt:lpstr>
      <vt:lpstr>Scene 2: Kjøkkenet </vt:lpstr>
      <vt:lpstr>🎲 Terningmatrise 2.1: Cato alene ved frokostbordet</vt:lpstr>
      <vt:lpstr> Hendelse: Mamma kommer inn </vt:lpstr>
      <vt:lpstr>🎲 Terningmatrise 2.2: Mammas respons</vt:lpstr>
      <vt:lpstr>Scene 3: Veiskillet  </vt:lpstr>
      <vt:lpstr>🎲 Terningmatrise 3.1: Byen</vt:lpstr>
      <vt:lpstr>🎲 Terningmatrise 3.2: Skogen</vt:lpstr>
      <vt:lpstr>Scene 4: Hjemme hos Jonas </vt:lpstr>
      <vt:lpstr>🎲 Terningmatrise 4.1: Det avgjørende kastet</vt:lpstr>
      <vt:lpstr>💬 Spørsmål til refleksjon </vt:lpstr>
    </vt:vector>
  </TitlesOfParts>
  <Company>Human-Etisk Forbund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Christian Saude</dc:creator>
  <cp:lastModifiedBy>Jørgen Hamre Sveen</cp:lastModifiedBy>
  <cp:revision>24</cp:revision>
  <dcterms:created xsi:type="dcterms:W3CDTF">2026-07-01T14:21:37Z</dcterms:created>
  <dcterms:modified xsi:type="dcterms:W3CDTF">2026-07-03T10:51:20Z</dcterms:modified>
</cp:coreProperties>
</file>